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3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heme/themeOverride4.xml" ContentType="application/vnd.openxmlformats-officedocument.themeOverr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heme/themeOverride5.xml" ContentType="application/vnd.openxmlformats-officedocument.themeOverr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60" r:id="rId2"/>
    <p:sldId id="259" r:id="rId3"/>
    <p:sldId id="263" r:id="rId4"/>
    <p:sldId id="307" r:id="rId5"/>
    <p:sldId id="310" r:id="rId6"/>
    <p:sldId id="309" r:id="rId7"/>
    <p:sldId id="311" r:id="rId8"/>
    <p:sldId id="306" r:id="rId9"/>
    <p:sldId id="269" r:id="rId10"/>
    <p:sldId id="308" r:id="rId11"/>
    <p:sldId id="312" r:id="rId12"/>
    <p:sldId id="284" r:id="rId13"/>
  </p:sldIdLst>
  <p:sldSz cx="12192000" cy="6858000"/>
  <p:notesSz cx="6858000" cy="9144000"/>
  <p:custDataLst>
    <p:tags r:id="rId1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FF8599"/>
    <a:srgbClr val="B9E7FD"/>
    <a:srgbClr val="FFC000"/>
    <a:srgbClr val="19B4C9"/>
    <a:srgbClr val="93D7E5"/>
    <a:srgbClr val="D6F133"/>
    <a:srgbClr val="D6F0F5"/>
    <a:srgbClr val="1CD8EC"/>
    <a:srgbClr val="20B6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305" autoAdjust="0"/>
    <p:restoredTop sz="96578" autoAdjust="0"/>
  </p:normalViewPr>
  <p:slideViewPr>
    <p:cSldViewPr snapToGrid="0">
      <p:cViewPr varScale="1">
        <p:scale>
          <a:sx n="71" d="100"/>
          <a:sy n="71" d="100"/>
        </p:scale>
        <p:origin x="-444" y="-4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85B96E-16FD-4B24-BE2E-4DCAE475A1A7}" type="datetimeFigureOut">
              <a:rPr lang="zh-CN" altLang="en-US" smtClean="0"/>
              <a:t>2021/12/19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604A65-FED2-458F-8760-D4B912626EB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54956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604A65-FED2-458F-8760-D4B912626EB4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304712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604A65-FED2-458F-8760-D4B912626EB4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2712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604A65-FED2-458F-8760-D4B912626EB4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399636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7BD4B6-2E37-4D35-B1F1-186F22042033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396639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604A65-FED2-458F-8760-D4B912626EB4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726622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604A65-FED2-458F-8760-D4B912626EB4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2712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604A65-FED2-458F-8760-D4B912626EB4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2712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604A65-FED2-458F-8760-D4B912626EB4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2712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604A65-FED2-458F-8760-D4B912626EB4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2712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7BD4B6-2E37-4D35-B1F1-186F22042033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6147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604A65-FED2-458F-8760-D4B912626EB4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895695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FE942-8C21-4115-8680-D88995117483}" type="datetimeFigureOut">
              <a:rPr lang="zh-CN" altLang="en-US" smtClean="0"/>
              <a:t>2021/12/19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D77F0-F64C-4D05-AF46-5691E19E7AC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81307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1000">
        <p:fade/>
      </p:transition>
    </mc:Choice>
    <mc:Fallback xmlns="">
      <p:transition spd="slow" advTm="1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FE942-8C21-4115-8680-D88995117483}" type="datetimeFigureOut">
              <a:rPr lang="zh-CN" altLang="en-US" smtClean="0"/>
              <a:t>2021/12/19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D77F0-F64C-4D05-AF46-5691E19E7AC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21024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1000">
        <p:fade/>
      </p:transition>
    </mc:Choice>
    <mc:Fallback xmlns="">
      <p:transition spd="slow" advTm="1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FE942-8C21-4115-8680-D88995117483}" type="datetimeFigureOut">
              <a:rPr lang="zh-CN" altLang="en-US" smtClean="0"/>
              <a:t>2021/12/19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D77F0-F64C-4D05-AF46-5691E19E7AC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23550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1000">
        <p:fade/>
      </p:transition>
    </mc:Choice>
    <mc:Fallback xmlns="">
      <p:transition spd="slow" advTm="1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FE942-8C21-4115-8680-D88995117483}" type="datetimeFigureOut">
              <a:rPr lang="zh-CN" altLang="en-US" smtClean="0"/>
              <a:t>2021/12/19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D77F0-F64C-4D05-AF46-5691E19E7AC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77915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1000">
        <p:fade/>
      </p:transition>
    </mc:Choice>
    <mc:Fallback xmlns="">
      <p:transition spd="slow" advTm="1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FE942-8C21-4115-8680-D88995117483}" type="datetimeFigureOut">
              <a:rPr lang="zh-CN" altLang="en-US" smtClean="0"/>
              <a:t>2021/12/19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D77F0-F64C-4D05-AF46-5691E19E7AC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33063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1000">
        <p:fade/>
      </p:transition>
    </mc:Choice>
    <mc:Fallback xmlns="">
      <p:transition spd="slow" advTm="1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FE942-8C21-4115-8680-D88995117483}" type="datetimeFigureOut">
              <a:rPr lang="zh-CN" altLang="en-US" smtClean="0"/>
              <a:t>2021/12/19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D77F0-F64C-4D05-AF46-5691E19E7AC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7204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1000">
        <p:fade/>
      </p:transition>
    </mc:Choice>
    <mc:Fallback xmlns="">
      <p:transition spd="slow" advTm="1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FE942-8C21-4115-8680-D88995117483}" type="datetimeFigureOut">
              <a:rPr lang="zh-CN" altLang="en-US" smtClean="0"/>
              <a:t>2021/12/19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D77F0-F64C-4D05-AF46-5691E19E7AC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87638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1000">
        <p:fade/>
      </p:transition>
    </mc:Choice>
    <mc:Fallback xmlns="">
      <p:transition spd="slow" advTm="1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FE942-8C21-4115-8680-D88995117483}" type="datetimeFigureOut">
              <a:rPr lang="zh-CN" altLang="en-US" smtClean="0"/>
              <a:t>2021/12/19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D77F0-F64C-4D05-AF46-5691E19E7AC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79800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1000">
        <p:fade/>
      </p:transition>
    </mc:Choice>
    <mc:Fallback xmlns="">
      <p:transition spd="slow" advTm="1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FE942-8C21-4115-8680-D88995117483}" type="datetimeFigureOut">
              <a:rPr lang="zh-CN" altLang="en-US" smtClean="0"/>
              <a:t>2021/12/19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D77F0-F64C-4D05-AF46-5691E19E7AC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7182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1000">
        <p:fade/>
      </p:transition>
    </mc:Choice>
    <mc:Fallback xmlns="">
      <p:transition spd="slow" advTm="1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FE942-8C21-4115-8680-D88995117483}" type="datetimeFigureOut">
              <a:rPr lang="zh-CN" altLang="en-US" smtClean="0"/>
              <a:t>2021/12/19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D77F0-F64C-4D05-AF46-5691E19E7AC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28887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1000">
        <p:fade/>
      </p:transition>
    </mc:Choice>
    <mc:Fallback xmlns="">
      <p:transition spd="slow" advTm="1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FE942-8C21-4115-8680-D88995117483}" type="datetimeFigureOut">
              <a:rPr lang="zh-CN" altLang="en-US" smtClean="0"/>
              <a:t>2021/12/19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D77F0-F64C-4D05-AF46-5691E19E7AC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59113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1000">
        <p:fade/>
      </p:transition>
    </mc:Choice>
    <mc:Fallback xmlns="">
      <p:transition spd="slow" advTm="1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2FE942-8C21-4115-8680-D88995117483}" type="datetimeFigureOut">
              <a:rPr lang="zh-CN" altLang="en-US" smtClean="0"/>
              <a:t>2021/12/19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DD77F0-F64C-4D05-AF46-5691E19E7AC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914911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500" advTm="1000">
        <p:fade/>
      </p:transition>
    </mc:Choice>
    <mc:Fallback xmlns="">
      <p:transition spd="slow" advTm="1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7" Type="http://schemas.openxmlformats.org/officeDocument/2006/relationships/image" Target="../media/image11.png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5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1.png"/><Relationship Id="rId4" Type="http://schemas.openxmlformats.org/officeDocument/2006/relationships/image" Target="../media/image4.png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4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7" Type="http://schemas.openxmlformats.org/officeDocument/2006/relationships/image" Target="../media/image16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4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矩形 56"/>
          <p:cNvSpPr/>
          <p:nvPr/>
        </p:nvSpPr>
        <p:spPr>
          <a:xfrm>
            <a:off x="1" y="-75638"/>
            <a:ext cx="12192000" cy="68580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Rounded Rectangle 1"/>
          <p:cNvSpPr/>
          <p:nvPr/>
        </p:nvSpPr>
        <p:spPr>
          <a:xfrm>
            <a:off x="2022936" y="1614668"/>
            <a:ext cx="8260912" cy="401542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6" name="组合 75"/>
          <p:cNvGrpSpPr/>
          <p:nvPr/>
        </p:nvGrpSpPr>
        <p:grpSpPr>
          <a:xfrm rot="691748">
            <a:off x="8659028" y="5246838"/>
            <a:ext cx="949387" cy="931930"/>
            <a:chOff x="10646778" y="4753862"/>
            <a:chExt cx="751521" cy="737702"/>
          </a:xfrm>
        </p:grpSpPr>
        <p:sp>
          <p:nvSpPr>
            <p:cNvPr id="77" name="五角星 2"/>
            <p:cNvSpPr/>
            <p:nvPr/>
          </p:nvSpPr>
          <p:spPr>
            <a:xfrm rot="20227648" flipH="1">
              <a:off x="10648573" y="4753862"/>
              <a:ext cx="749726" cy="728735"/>
            </a:xfrm>
            <a:custGeom>
              <a:avLst/>
              <a:gdLst>
                <a:gd name="connsiteX0" fmla="*/ 1 w 914400"/>
                <a:gd name="connsiteY0" fmla="*/ 349269 h 914400"/>
                <a:gd name="connsiteX1" fmla="*/ 262140 w 914400"/>
                <a:gd name="connsiteY1" fmla="*/ 223173 h 914400"/>
                <a:gd name="connsiteX2" fmla="*/ 457200 w 914400"/>
                <a:gd name="connsiteY2" fmla="*/ 0 h 914400"/>
                <a:gd name="connsiteX3" fmla="*/ 652260 w 914400"/>
                <a:gd name="connsiteY3" fmla="*/ 223173 h 914400"/>
                <a:gd name="connsiteX4" fmla="*/ 914399 w 914400"/>
                <a:gd name="connsiteY4" fmla="*/ 349269 h 914400"/>
                <a:gd name="connsiteX5" fmla="*/ 772814 w 914400"/>
                <a:gd name="connsiteY5" fmla="*/ 613293 h 914400"/>
                <a:gd name="connsiteX6" fmla="*/ 739765 w 914400"/>
                <a:gd name="connsiteY6" fmla="*/ 914398 h 914400"/>
                <a:gd name="connsiteX7" fmla="*/ 457200 w 914400"/>
                <a:gd name="connsiteY7" fmla="*/ 854400 h 914400"/>
                <a:gd name="connsiteX8" fmla="*/ 174635 w 914400"/>
                <a:gd name="connsiteY8" fmla="*/ 914398 h 914400"/>
                <a:gd name="connsiteX9" fmla="*/ 141586 w 914400"/>
                <a:gd name="connsiteY9" fmla="*/ 613293 h 914400"/>
                <a:gd name="connsiteX10" fmla="*/ 1 w 914400"/>
                <a:gd name="connsiteY10" fmla="*/ 349269 h 914400"/>
                <a:gd name="connsiteX0" fmla="*/ 0 w 914398"/>
                <a:gd name="connsiteY0" fmla="*/ 349269 h 923906"/>
                <a:gd name="connsiteX1" fmla="*/ 262139 w 914398"/>
                <a:gd name="connsiteY1" fmla="*/ 223173 h 923906"/>
                <a:gd name="connsiteX2" fmla="*/ 457199 w 914398"/>
                <a:gd name="connsiteY2" fmla="*/ 0 h 923906"/>
                <a:gd name="connsiteX3" fmla="*/ 652259 w 914398"/>
                <a:gd name="connsiteY3" fmla="*/ 223173 h 923906"/>
                <a:gd name="connsiteX4" fmla="*/ 914398 w 914398"/>
                <a:gd name="connsiteY4" fmla="*/ 349269 h 923906"/>
                <a:gd name="connsiteX5" fmla="*/ 772813 w 914398"/>
                <a:gd name="connsiteY5" fmla="*/ 613293 h 923906"/>
                <a:gd name="connsiteX6" fmla="*/ 739764 w 914398"/>
                <a:gd name="connsiteY6" fmla="*/ 914398 h 923906"/>
                <a:gd name="connsiteX7" fmla="*/ 457199 w 914398"/>
                <a:gd name="connsiteY7" fmla="*/ 854400 h 923906"/>
                <a:gd name="connsiteX8" fmla="*/ 174634 w 914398"/>
                <a:gd name="connsiteY8" fmla="*/ 914398 h 923906"/>
                <a:gd name="connsiteX9" fmla="*/ 141585 w 914398"/>
                <a:gd name="connsiteY9" fmla="*/ 613293 h 923906"/>
                <a:gd name="connsiteX10" fmla="*/ 0 w 914398"/>
                <a:gd name="connsiteY10" fmla="*/ 349269 h 923906"/>
                <a:gd name="connsiteX0" fmla="*/ 0 w 916461"/>
                <a:gd name="connsiteY0" fmla="*/ 349269 h 923906"/>
                <a:gd name="connsiteX1" fmla="*/ 262139 w 916461"/>
                <a:gd name="connsiteY1" fmla="*/ 223173 h 923906"/>
                <a:gd name="connsiteX2" fmla="*/ 457199 w 916461"/>
                <a:gd name="connsiteY2" fmla="*/ 0 h 923906"/>
                <a:gd name="connsiteX3" fmla="*/ 652259 w 916461"/>
                <a:gd name="connsiteY3" fmla="*/ 223173 h 923906"/>
                <a:gd name="connsiteX4" fmla="*/ 914398 w 916461"/>
                <a:gd name="connsiteY4" fmla="*/ 349269 h 923906"/>
                <a:gd name="connsiteX5" fmla="*/ 772813 w 916461"/>
                <a:gd name="connsiteY5" fmla="*/ 613293 h 923906"/>
                <a:gd name="connsiteX6" fmla="*/ 739764 w 916461"/>
                <a:gd name="connsiteY6" fmla="*/ 914398 h 923906"/>
                <a:gd name="connsiteX7" fmla="*/ 457199 w 916461"/>
                <a:gd name="connsiteY7" fmla="*/ 854400 h 923906"/>
                <a:gd name="connsiteX8" fmla="*/ 174634 w 916461"/>
                <a:gd name="connsiteY8" fmla="*/ 914398 h 923906"/>
                <a:gd name="connsiteX9" fmla="*/ 141585 w 916461"/>
                <a:gd name="connsiteY9" fmla="*/ 613293 h 923906"/>
                <a:gd name="connsiteX10" fmla="*/ 0 w 916461"/>
                <a:gd name="connsiteY10" fmla="*/ 349269 h 923906"/>
                <a:gd name="connsiteX0" fmla="*/ 0 w 916461"/>
                <a:gd name="connsiteY0" fmla="*/ 349269 h 923906"/>
                <a:gd name="connsiteX1" fmla="*/ 262139 w 916461"/>
                <a:gd name="connsiteY1" fmla="*/ 223173 h 923906"/>
                <a:gd name="connsiteX2" fmla="*/ 457199 w 916461"/>
                <a:gd name="connsiteY2" fmla="*/ 0 h 923906"/>
                <a:gd name="connsiteX3" fmla="*/ 652259 w 916461"/>
                <a:gd name="connsiteY3" fmla="*/ 223173 h 923906"/>
                <a:gd name="connsiteX4" fmla="*/ 914398 w 916461"/>
                <a:gd name="connsiteY4" fmla="*/ 349269 h 923906"/>
                <a:gd name="connsiteX5" fmla="*/ 772813 w 916461"/>
                <a:gd name="connsiteY5" fmla="*/ 613293 h 923906"/>
                <a:gd name="connsiteX6" fmla="*/ 739764 w 916461"/>
                <a:gd name="connsiteY6" fmla="*/ 914398 h 923906"/>
                <a:gd name="connsiteX7" fmla="*/ 457199 w 916461"/>
                <a:gd name="connsiteY7" fmla="*/ 854400 h 923906"/>
                <a:gd name="connsiteX8" fmla="*/ 174634 w 916461"/>
                <a:gd name="connsiteY8" fmla="*/ 914398 h 923906"/>
                <a:gd name="connsiteX9" fmla="*/ 141585 w 916461"/>
                <a:gd name="connsiteY9" fmla="*/ 613293 h 923906"/>
                <a:gd name="connsiteX10" fmla="*/ 0 w 916461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18524" h="923906">
                  <a:moveTo>
                    <a:pt x="2063" y="349269"/>
                  </a:moveTo>
                  <a:cubicBezTo>
                    <a:pt x="22155" y="284249"/>
                    <a:pt x="188002" y="281384"/>
                    <a:pt x="264202" y="223173"/>
                  </a:cubicBezTo>
                  <a:cubicBezTo>
                    <a:pt x="340402" y="164962"/>
                    <a:pt x="394242" y="0"/>
                    <a:pt x="459262" y="0"/>
                  </a:cubicBezTo>
                  <a:cubicBezTo>
                    <a:pt x="524282" y="0"/>
                    <a:pt x="578122" y="164962"/>
                    <a:pt x="654322" y="223173"/>
                  </a:cubicBezTo>
                  <a:cubicBezTo>
                    <a:pt x="730522" y="281384"/>
                    <a:pt x="896369" y="284249"/>
                    <a:pt x="916461" y="349269"/>
                  </a:cubicBezTo>
                  <a:cubicBezTo>
                    <a:pt x="936553" y="414289"/>
                    <a:pt x="803982" y="519105"/>
                    <a:pt x="774876" y="613293"/>
                  </a:cubicBezTo>
                  <a:cubicBezTo>
                    <a:pt x="745770" y="707481"/>
                    <a:pt x="794429" y="874213"/>
                    <a:pt x="741827" y="914398"/>
                  </a:cubicBezTo>
                  <a:cubicBezTo>
                    <a:pt x="689225" y="954583"/>
                    <a:pt x="553450" y="854400"/>
                    <a:pt x="459262" y="854400"/>
                  </a:cubicBezTo>
                  <a:cubicBezTo>
                    <a:pt x="365074" y="874399"/>
                    <a:pt x="257367" y="928196"/>
                    <a:pt x="176697" y="914398"/>
                  </a:cubicBezTo>
                  <a:cubicBezTo>
                    <a:pt x="96027" y="900600"/>
                    <a:pt x="172754" y="707481"/>
                    <a:pt x="143648" y="613293"/>
                  </a:cubicBezTo>
                  <a:cubicBezTo>
                    <a:pt x="114542" y="519105"/>
                    <a:pt x="-18029" y="414289"/>
                    <a:pt x="2063" y="349269"/>
                  </a:cubicBezTo>
                  <a:close/>
                </a:path>
              </a:pathLst>
            </a:custGeom>
            <a:solidFill>
              <a:schemeClr val="bg1"/>
            </a:solidFill>
            <a:ln w="15875">
              <a:noFill/>
            </a:ln>
            <a:effectLst>
              <a:outerShdw blurRad="76200" dist="50800" dir="5400000" algn="t" rotWithShape="0">
                <a:prstClr val="black">
                  <a:alpha val="1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78" name="组合 77"/>
            <p:cNvGrpSpPr/>
            <p:nvPr/>
          </p:nvGrpSpPr>
          <p:grpSpPr>
            <a:xfrm>
              <a:off x="10646778" y="4762829"/>
              <a:ext cx="749726" cy="728735"/>
              <a:chOff x="11012539" y="4493889"/>
              <a:chExt cx="749726" cy="728735"/>
            </a:xfrm>
          </p:grpSpPr>
          <p:sp>
            <p:nvSpPr>
              <p:cNvPr id="79" name="五角星 2"/>
              <p:cNvSpPr/>
              <p:nvPr/>
            </p:nvSpPr>
            <p:spPr>
              <a:xfrm rot="20227648" flipH="1">
                <a:off x="11012539" y="4493889"/>
                <a:ext cx="749726" cy="728735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" fmla="*/ 0 w 914398"/>
                  <a:gd name="connsiteY0" fmla="*/ 349269 h 923906"/>
                  <a:gd name="connsiteX1" fmla="*/ 262139 w 914398"/>
                  <a:gd name="connsiteY1" fmla="*/ 223173 h 923906"/>
                  <a:gd name="connsiteX2" fmla="*/ 457199 w 914398"/>
                  <a:gd name="connsiteY2" fmla="*/ 0 h 923906"/>
                  <a:gd name="connsiteX3" fmla="*/ 652259 w 914398"/>
                  <a:gd name="connsiteY3" fmla="*/ 223173 h 923906"/>
                  <a:gd name="connsiteX4" fmla="*/ 914398 w 914398"/>
                  <a:gd name="connsiteY4" fmla="*/ 349269 h 923906"/>
                  <a:gd name="connsiteX5" fmla="*/ 772813 w 914398"/>
                  <a:gd name="connsiteY5" fmla="*/ 613293 h 923906"/>
                  <a:gd name="connsiteX6" fmla="*/ 739764 w 914398"/>
                  <a:gd name="connsiteY6" fmla="*/ 914398 h 923906"/>
                  <a:gd name="connsiteX7" fmla="*/ 457199 w 914398"/>
                  <a:gd name="connsiteY7" fmla="*/ 854400 h 923906"/>
                  <a:gd name="connsiteX8" fmla="*/ 174634 w 914398"/>
                  <a:gd name="connsiteY8" fmla="*/ 914398 h 923906"/>
                  <a:gd name="connsiteX9" fmla="*/ 141585 w 914398"/>
                  <a:gd name="connsiteY9" fmla="*/ 613293 h 923906"/>
                  <a:gd name="connsiteX10" fmla="*/ 0 w 914398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18524" h="923906">
                    <a:moveTo>
                      <a:pt x="2063" y="349269"/>
                    </a:moveTo>
                    <a:cubicBezTo>
                      <a:pt x="22155" y="284249"/>
                      <a:pt x="188002" y="281384"/>
                      <a:pt x="264202" y="223173"/>
                    </a:cubicBezTo>
                    <a:cubicBezTo>
                      <a:pt x="340402" y="164962"/>
                      <a:pt x="394242" y="0"/>
                      <a:pt x="459262" y="0"/>
                    </a:cubicBezTo>
                    <a:cubicBezTo>
                      <a:pt x="524282" y="0"/>
                      <a:pt x="578122" y="164962"/>
                      <a:pt x="654322" y="223173"/>
                    </a:cubicBezTo>
                    <a:cubicBezTo>
                      <a:pt x="730522" y="281384"/>
                      <a:pt x="896369" y="284249"/>
                      <a:pt x="916461" y="349269"/>
                    </a:cubicBezTo>
                    <a:cubicBezTo>
                      <a:pt x="936553" y="414289"/>
                      <a:pt x="803982" y="519105"/>
                      <a:pt x="774876" y="613293"/>
                    </a:cubicBezTo>
                    <a:cubicBezTo>
                      <a:pt x="745770" y="707481"/>
                      <a:pt x="794429" y="874213"/>
                      <a:pt x="741827" y="914398"/>
                    </a:cubicBezTo>
                    <a:cubicBezTo>
                      <a:pt x="689225" y="954583"/>
                      <a:pt x="553450" y="854400"/>
                      <a:pt x="459262" y="854400"/>
                    </a:cubicBezTo>
                    <a:cubicBezTo>
                      <a:pt x="365074" y="874399"/>
                      <a:pt x="257367" y="928196"/>
                      <a:pt x="176697" y="914398"/>
                    </a:cubicBezTo>
                    <a:cubicBezTo>
                      <a:pt x="96027" y="900600"/>
                      <a:pt x="172754" y="707481"/>
                      <a:pt x="143648" y="613293"/>
                    </a:cubicBezTo>
                    <a:cubicBezTo>
                      <a:pt x="114542" y="519105"/>
                      <a:pt x="-18029" y="414289"/>
                      <a:pt x="2063" y="349269"/>
                    </a:cubicBezTo>
                    <a:close/>
                  </a:path>
                </a:pathLst>
              </a:custGeom>
              <a:solidFill>
                <a:srgbClr val="FFFF00"/>
              </a:solidFill>
              <a:ln w="15875">
                <a:solidFill>
                  <a:srgbClr val="FFFF00"/>
                </a:solidFill>
              </a:ln>
              <a:effectLst>
                <a:innerShdw blurRad="292100">
                  <a:srgbClr val="FFC000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0" name="五角星 2"/>
              <p:cNvSpPr/>
              <p:nvPr/>
            </p:nvSpPr>
            <p:spPr>
              <a:xfrm rot="20424262">
                <a:off x="11046365" y="4655056"/>
                <a:ext cx="290576" cy="221980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" fmla="*/ 0 w 914398"/>
                  <a:gd name="connsiteY0" fmla="*/ 349269 h 923906"/>
                  <a:gd name="connsiteX1" fmla="*/ 262139 w 914398"/>
                  <a:gd name="connsiteY1" fmla="*/ 223173 h 923906"/>
                  <a:gd name="connsiteX2" fmla="*/ 457199 w 914398"/>
                  <a:gd name="connsiteY2" fmla="*/ 0 h 923906"/>
                  <a:gd name="connsiteX3" fmla="*/ 652259 w 914398"/>
                  <a:gd name="connsiteY3" fmla="*/ 223173 h 923906"/>
                  <a:gd name="connsiteX4" fmla="*/ 914398 w 914398"/>
                  <a:gd name="connsiteY4" fmla="*/ 349269 h 923906"/>
                  <a:gd name="connsiteX5" fmla="*/ 772813 w 914398"/>
                  <a:gd name="connsiteY5" fmla="*/ 613293 h 923906"/>
                  <a:gd name="connsiteX6" fmla="*/ 739764 w 914398"/>
                  <a:gd name="connsiteY6" fmla="*/ 914398 h 923906"/>
                  <a:gd name="connsiteX7" fmla="*/ 457199 w 914398"/>
                  <a:gd name="connsiteY7" fmla="*/ 854400 h 923906"/>
                  <a:gd name="connsiteX8" fmla="*/ 174634 w 914398"/>
                  <a:gd name="connsiteY8" fmla="*/ 914398 h 923906"/>
                  <a:gd name="connsiteX9" fmla="*/ 141585 w 914398"/>
                  <a:gd name="connsiteY9" fmla="*/ 613293 h 923906"/>
                  <a:gd name="connsiteX10" fmla="*/ 0 w 914398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654322 w 918524"/>
                  <a:gd name="connsiteY0" fmla="*/ 223173 h 923906"/>
                  <a:gd name="connsiteX1" fmla="*/ 916461 w 918524"/>
                  <a:gd name="connsiteY1" fmla="*/ 349269 h 923906"/>
                  <a:gd name="connsiteX2" fmla="*/ 774876 w 918524"/>
                  <a:gd name="connsiteY2" fmla="*/ 613293 h 923906"/>
                  <a:gd name="connsiteX3" fmla="*/ 741827 w 918524"/>
                  <a:gd name="connsiteY3" fmla="*/ 914398 h 923906"/>
                  <a:gd name="connsiteX4" fmla="*/ 459262 w 918524"/>
                  <a:gd name="connsiteY4" fmla="*/ 854400 h 923906"/>
                  <a:gd name="connsiteX5" fmla="*/ 176697 w 918524"/>
                  <a:gd name="connsiteY5" fmla="*/ 914398 h 923906"/>
                  <a:gd name="connsiteX6" fmla="*/ 143648 w 918524"/>
                  <a:gd name="connsiteY6" fmla="*/ 613293 h 923906"/>
                  <a:gd name="connsiteX7" fmla="*/ 2063 w 918524"/>
                  <a:gd name="connsiteY7" fmla="*/ 349269 h 923906"/>
                  <a:gd name="connsiteX8" fmla="*/ 264202 w 918524"/>
                  <a:gd name="connsiteY8" fmla="*/ 223173 h 923906"/>
                  <a:gd name="connsiteX9" fmla="*/ 459262 w 918524"/>
                  <a:gd name="connsiteY9" fmla="*/ 0 h 923906"/>
                  <a:gd name="connsiteX10" fmla="*/ 715845 w 918524"/>
                  <a:gd name="connsiteY10" fmla="*/ 284696 h 923906"/>
                  <a:gd name="connsiteX0" fmla="*/ 916461 w 918524"/>
                  <a:gd name="connsiteY0" fmla="*/ 349269 h 923906"/>
                  <a:gd name="connsiteX1" fmla="*/ 774876 w 918524"/>
                  <a:gd name="connsiteY1" fmla="*/ 613293 h 923906"/>
                  <a:gd name="connsiteX2" fmla="*/ 741827 w 918524"/>
                  <a:gd name="connsiteY2" fmla="*/ 914398 h 923906"/>
                  <a:gd name="connsiteX3" fmla="*/ 459262 w 918524"/>
                  <a:gd name="connsiteY3" fmla="*/ 854400 h 923906"/>
                  <a:gd name="connsiteX4" fmla="*/ 176697 w 918524"/>
                  <a:gd name="connsiteY4" fmla="*/ 914398 h 923906"/>
                  <a:gd name="connsiteX5" fmla="*/ 143648 w 918524"/>
                  <a:gd name="connsiteY5" fmla="*/ 613293 h 923906"/>
                  <a:gd name="connsiteX6" fmla="*/ 2063 w 918524"/>
                  <a:gd name="connsiteY6" fmla="*/ 349269 h 923906"/>
                  <a:gd name="connsiteX7" fmla="*/ 264202 w 918524"/>
                  <a:gd name="connsiteY7" fmla="*/ 223173 h 923906"/>
                  <a:gd name="connsiteX8" fmla="*/ 459262 w 918524"/>
                  <a:gd name="connsiteY8" fmla="*/ 0 h 923906"/>
                  <a:gd name="connsiteX9" fmla="*/ 715845 w 918524"/>
                  <a:gd name="connsiteY9" fmla="*/ 284696 h 923906"/>
                  <a:gd name="connsiteX0" fmla="*/ 774876 w 774876"/>
                  <a:gd name="connsiteY0" fmla="*/ 613293 h 923906"/>
                  <a:gd name="connsiteX1" fmla="*/ 741827 w 774876"/>
                  <a:gd name="connsiteY1" fmla="*/ 914398 h 923906"/>
                  <a:gd name="connsiteX2" fmla="*/ 459262 w 774876"/>
                  <a:gd name="connsiteY2" fmla="*/ 854400 h 923906"/>
                  <a:gd name="connsiteX3" fmla="*/ 176697 w 774876"/>
                  <a:gd name="connsiteY3" fmla="*/ 914398 h 923906"/>
                  <a:gd name="connsiteX4" fmla="*/ 143648 w 774876"/>
                  <a:gd name="connsiteY4" fmla="*/ 613293 h 923906"/>
                  <a:gd name="connsiteX5" fmla="*/ 2063 w 774876"/>
                  <a:gd name="connsiteY5" fmla="*/ 349269 h 923906"/>
                  <a:gd name="connsiteX6" fmla="*/ 264202 w 774876"/>
                  <a:gd name="connsiteY6" fmla="*/ 223173 h 923906"/>
                  <a:gd name="connsiteX7" fmla="*/ 459262 w 774876"/>
                  <a:gd name="connsiteY7" fmla="*/ 0 h 923906"/>
                  <a:gd name="connsiteX8" fmla="*/ 715845 w 774876"/>
                  <a:gd name="connsiteY8" fmla="*/ 284696 h 923906"/>
                  <a:gd name="connsiteX0" fmla="*/ 741827 w 741827"/>
                  <a:gd name="connsiteY0" fmla="*/ 914398 h 923906"/>
                  <a:gd name="connsiteX1" fmla="*/ 459262 w 741827"/>
                  <a:gd name="connsiteY1" fmla="*/ 854400 h 923906"/>
                  <a:gd name="connsiteX2" fmla="*/ 176697 w 741827"/>
                  <a:gd name="connsiteY2" fmla="*/ 914398 h 923906"/>
                  <a:gd name="connsiteX3" fmla="*/ 143648 w 741827"/>
                  <a:gd name="connsiteY3" fmla="*/ 613293 h 923906"/>
                  <a:gd name="connsiteX4" fmla="*/ 2063 w 741827"/>
                  <a:gd name="connsiteY4" fmla="*/ 349269 h 923906"/>
                  <a:gd name="connsiteX5" fmla="*/ 264202 w 741827"/>
                  <a:gd name="connsiteY5" fmla="*/ 223173 h 923906"/>
                  <a:gd name="connsiteX6" fmla="*/ 459262 w 741827"/>
                  <a:gd name="connsiteY6" fmla="*/ 0 h 923906"/>
                  <a:gd name="connsiteX7" fmla="*/ 715845 w 741827"/>
                  <a:gd name="connsiteY7" fmla="*/ 284696 h 923906"/>
                  <a:gd name="connsiteX0" fmla="*/ 459262 w 715845"/>
                  <a:gd name="connsiteY0" fmla="*/ 854400 h 916632"/>
                  <a:gd name="connsiteX1" fmla="*/ 176697 w 715845"/>
                  <a:gd name="connsiteY1" fmla="*/ 914398 h 916632"/>
                  <a:gd name="connsiteX2" fmla="*/ 143648 w 715845"/>
                  <a:gd name="connsiteY2" fmla="*/ 613293 h 916632"/>
                  <a:gd name="connsiteX3" fmla="*/ 2063 w 715845"/>
                  <a:gd name="connsiteY3" fmla="*/ 349269 h 916632"/>
                  <a:gd name="connsiteX4" fmla="*/ 264202 w 715845"/>
                  <a:gd name="connsiteY4" fmla="*/ 223173 h 916632"/>
                  <a:gd name="connsiteX5" fmla="*/ 459262 w 715845"/>
                  <a:gd name="connsiteY5" fmla="*/ 0 h 916632"/>
                  <a:gd name="connsiteX6" fmla="*/ 715845 w 715845"/>
                  <a:gd name="connsiteY6" fmla="*/ 284696 h 916632"/>
                  <a:gd name="connsiteX0" fmla="*/ 176697 w 715845"/>
                  <a:gd name="connsiteY0" fmla="*/ 914398 h 914398"/>
                  <a:gd name="connsiteX1" fmla="*/ 143648 w 715845"/>
                  <a:gd name="connsiteY1" fmla="*/ 613293 h 914398"/>
                  <a:gd name="connsiteX2" fmla="*/ 2063 w 715845"/>
                  <a:gd name="connsiteY2" fmla="*/ 349269 h 914398"/>
                  <a:gd name="connsiteX3" fmla="*/ 264202 w 715845"/>
                  <a:gd name="connsiteY3" fmla="*/ 223173 h 914398"/>
                  <a:gd name="connsiteX4" fmla="*/ 459262 w 715845"/>
                  <a:gd name="connsiteY4" fmla="*/ 0 h 914398"/>
                  <a:gd name="connsiteX5" fmla="*/ 715845 w 715845"/>
                  <a:gd name="connsiteY5" fmla="*/ 284696 h 914398"/>
                  <a:gd name="connsiteX0" fmla="*/ 143648 w 715845"/>
                  <a:gd name="connsiteY0" fmla="*/ 613293 h 613293"/>
                  <a:gd name="connsiteX1" fmla="*/ 2063 w 715845"/>
                  <a:gd name="connsiteY1" fmla="*/ 349269 h 613293"/>
                  <a:gd name="connsiteX2" fmla="*/ 264202 w 715845"/>
                  <a:gd name="connsiteY2" fmla="*/ 223173 h 613293"/>
                  <a:gd name="connsiteX3" fmla="*/ 459262 w 715845"/>
                  <a:gd name="connsiteY3" fmla="*/ 0 h 613293"/>
                  <a:gd name="connsiteX4" fmla="*/ 715845 w 715845"/>
                  <a:gd name="connsiteY4" fmla="*/ 284696 h 613293"/>
                  <a:gd name="connsiteX0" fmla="*/ 0 w 713782"/>
                  <a:gd name="connsiteY0" fmla="*/ 349269 h 349269"/>
                  <a:gd name="connsiteX1" fmla="*/ 262139 w 713782"/>
                  <a:gd name="connsiteY1" fmla="*/ 223173 h 349269"/>
                  <a:gd name="connsiteX2" fmla="*/ 457199 w 713782"/>
                  <a:gd name="connsiteY2" fmla="*/ 0 h 349269"/>
                  <a:gd name="connsiteX3" fmla="*/ 713782 w 713782"/>
                  <a:gd name="connsiteY3" fmla="*/ 284696 h 349269"/>
                  <a:gd name="connsiteX0" fmla="*/ 0 w 457199"/>
                  <a:gd name="connsiteY0" fmla="*/ 349269 h 349269"/>
                  <a:gd name="connsiteX1" fmla="*/ 262139 w 457199"/>
                  <a:gd name="connsiteY1" fmla="*/ 223173 h 349269"/>
                  <a:gd name="connsiteX2" fmla="*/ 457199 w 457199"/>
                  <a:gd name="connsiteY2" fmla="*/ 0 h 349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57199" h="349269">
                    <a:moveTo>
                      <a:pt x="0" y="349269"/>
                    </a:moveTo>
                    <a:cubicBezTo>
                      <a:pt x="20092" y="284249"/>
                      <a:pt x="185939" y="281384"/>
                      <a:pt x="262139" y="223173"/>
                    </a:cubicBezTo>
                    <a:cubicBezTo>
                      <a:pt x="338339" y="164962"/>
                      <a:pt x="392179" y="0"/>
                      <a:pt x="457199" y="0"/>
                    </a:cubicBezTo>
                  </a:path>
                </a:pathLst>
              </a:custGeom>
              <a:noFill/>
              <a:ln w="28575" cap="rnd">
                <a:solidFill>
                  <a:schemeClr val="bg1">
                    <a:alpha val="89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5" name="五角星 2"/>
              <p:cNvSpPr/>
              <p:nvPr/>
            </p:nvSpPr>
            <p:spPr>
              <a:xfrm rot="6997346">
                <a:off x="11587935" y="4901938"/>
                <a:ext cx="128719" cy="147271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" fmla="*/ 0 w 914398"/>
                  <a:gd name="connsiteY0" fmla="*/ 349269 h 923906"/>
                  <a:gd name="connsiteX1" fmla="*/ 262139 w 914398"/>
                  <a:gd name="connsiteY1" fmla="*/ 223173 h 923906"/>
                  <a:gd name="connsiteX2" fmla="*/ 457199 w 914398"/>
                  <a:gd name="connsiteY2" fmla="*/ 0 h 923906"/>
                  <a:gd name="connsiteX3" fmla="*/ 652259 w 914398"/>
                  <a:gd name="connsiteY3" fmla="*/ 223173 h 923906"/>
                  <a:gd name="connsiteX4" fmla="*/ 914398 w 914398"/>
                  <a:gd name="connsiteY4" fmla="*/ 349269 h 923906"/>
                  <a:gd name="connsiteX5" fmla="*/ 772813 w 914398"/>
                  <a:gd name="connsiteY5" fmla="*/ 613293 h 923906"/>
                  <a:gd name="connsiteX6" fmla="*/ 739764 w 914398"/>
                  <a:gd name="connsiteY6" fmla="*/ 914398 h 923906"/>
                  <a:gd name="connsiteX7" fmla="*/ 457199 w 914398"/>
                  <a:gd name="connsiteY7" fmla="*/ 854400 h 923906"/>
                  <a:gd name="connsiteX8" fmla="*/ 174634 w 914398"/>
                  <a:gd name="connsiteY8" fmla="*/ 914398 h 923906"/>
                  <a:gd name="connsiteX9" fmla="*/ 141585 w 914398"/>
                  <a:gd name="connsiteY9" fmla="*/ 613293 h 923906"/>
                  <a:gd name="connsiteX10" fmla="*/ 0 w 914398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654322 w 918524"/>
                  <a:gd name="connsiteY0" fmla="*/ 223173 h 923906"/>
                  <a:gd name="connsiteX1" fmla="*/ 916461 w 918524"/>
                  <a:gd name="connsiteY1" fmla="*/ 349269 h 923906"/>
                  <a:gd name="connsiteX2" fmla="*/ 774876 w 918524"/>
                  <a:gd name="connsiteY2" fmla="*/ 613293 h 923906"/>
                  <a:gd name="connsiteX3" fmla="*/ 741827 w 918524"/>
                  <a:gd name="connsiteY3" fmla="*/ 914398 h 923906"/>
                  <a:gd name="connsiteX4" fmla="*/ 459262 w 918524"/>
                  <a:gd name="connsiteY4" fmla="*/ 854400 h 923906"/>
                  <a:gd name="connsiteX5" fmla="*/ 176697 w 918524"/>
                  <a:gd name="connsiteY5" fmla="*/ 914398 h 923906"/>
                  <a:gd name="connsiteX6" fmla="*/ 143648 w 918524"/>
                  <a:gd name="connsiteY6" fmla="*/ 613293 h 923906"/>
                  <a:gd name="connsiteX7" fmla="*/ 2063 w 918524"/>
                  <a:gd name="connsiteY7" fmla="*/ 349269 h 923906"/>
                  <a:gd name="connsiteX8" fmla="*/ 264202 w 918524"/>
                  <a:gd name="connsiteY8" fmla="*/ 223173 h 923906"/>
                  <a:gd name="connsiteX9" fmla="*/ 459262 w 918524"/>
                  <a:gd name="connsiteY9" fmla="*/ 0 h 923906"/>
                  <a:gd name="connsiteX10" fmla="*/ 715845 w 918524"/>
                  <a:gd name="connsiteY10" fmla="*/ 284696 h 923906"/>
                  <a:gd name="connsiteX0" fmla="*/ 916461 w 918524"/>
                  <a:gd name="connsiteY0" fmla="*/ 349269 h 923906"/>
                  <a:gd name="connsiteX1" fmla="*/ 774876 w 918524"/>
                  <a:gd name="connsiteY1" fmla="*/ 613293 h 923906"/>
                  <a:gd name="connsiteX2" fmla="*/ 741827 w 918524"/>
                  <a:gd name="connsiteY2" fmla="*/ 914398 h 923906"/>
                  <a:gd name="connsiteX3" fmla="*/ 459262 w 918524"/>
                  <a:gd name="connsiteY3" fmla="*/ 854400 h 923906"/>
                  <a:gd name="connsiteX4" fmla="*/ 176697 w 918524"/>
                  <a:gd name="connsiteY4" fmla="*/ 914398 h 923906"/>
                  <a:gd name="connsiteX5" fmla="*/ 143648 w 918524"/>
                  <a:gd name="connsiteY5" fmla="*/ 613293 h 923906"/>
                  <a:gd name="connsiteX6" fmla="*/ 2063 w 918524"/>
                  <a:gd name="connsiteY6" fmla="*/ 349269 h 923906"/>
                  <a:gd name="connsiteX7" fmla="*/ 264202 w 918524"/>
                  <a:gd name="connsiteY7" fmla="*/ 223173 h 923906"/>
                  <a:gd name="connsiteX8" fmla="*/ 459262 w 918524"/>
                  <a:gd name="connsiteY8" fmla="*/ 0 h 923906"/>
                  <a:gd name="connsiteX9" fmla="*/ 715845 w 918524"/>
                  <a:gd name="connsiteY9" fmla="*/ 284696 h 923906"/>
                  <a:gd name="connsiteX0" fmla="*/ 774876 w 774876"/>
                  <a:gd name="connsiteY0" fmla="*/ 613293 h 923906"/>
                  <a:gd name="connsiteX1" fmla="*/ 741827 w 774876"/>
                  <a:gd name="connsiteY1" fmla="*/ 914398 h 923906"/>
                  <a:gd name="connsiteX2" fmla="*/ 459262 w 774876"/>
                  <a:gd name="connsiteY2" fmla="*/ 854400 h 923906"/>
                  <a:gd name="connsiteX3" fmla="*/ 176697 w 774876"/>
                  <a:gd name="connsiteY3" fmla="*/ 914398 h 923906"/>
                  <a:gd name="connsiteX4" fmla="*/ 143648 w 774876"/>
                  <a:gd name="connsiteY4" fmla="*/ 613293 h 923906"/>
                  <a:gd name="connsiteX5" fmla="*/ 2063 w 774876"/>
                  <a:gd name="connsiteY5" fmla="*/ 349269 h 923906"/>
                  <a:gd name="connsiteX6" fmla="*/ 264202 w 774876"/>
                  <a:gd name="connsiteY6" fmla="*/ 223173 h 923906"/>
                  <a:gd name="connsiteX7" fmla="*/ 459262 w 774876"/>
                  <a:gd name="connsiteY7" fmla="*/ 0 h 923906"/>
                  <a:gd name="connsiteX8" fmla="*/ 715845 w 774876"/>
                  <a:gd name="connsiteY8" fmla="*/ 284696 h 923906"/>
                  <a:gd name="connsiteX0" fmla="*/ 741827 w 741827"/>
                  <a:gd name="connsiteY0" fmla="*/ 914398 h 923906"/>
                  <a:gd name="connsiteX1" fmla="*/ 459262 w 741827"/>
                  <a:gd name="connsiteY1" fmla="*/ 854400 h 923906"/>
                  <a:gd name="connsiteX2" fmla="*/ 176697 w 741827"/>
                  <a:gd name="connsiteY2" fmla="*/ 914398 h 923906"/>
                  <a:gd name="connsiteX3" fmla="*/ 143648 w 741827"/>
                  <a:gd name="connsiteY3" fmla="*/ 613293 h 923906"/>
                  <a:gd name="connsiteX4" fmla="*/ 2063 w 741827"/>
                  <a:gd name="connsiteY4" fmla="*/ 349269 h 923906"/>
                  <a:gd name="connsiteX5" fmla="*/ 264202 w 741827"/>
                  <a:gd name="connsiteY5" fmla="*/ 223173 h 923906"/>
                  <a:gd name="connsiteX6" fmla="*/ 459262 w 741827"/>
                  <a:gd name="connsiteY6" fmla="*/ 0 h 923906"/>
                  <a:gd name="connsiteX7" fmla="*/ 715845 w 741827"/>
                  <a:gd name="connsiteY7" fmla="*/ 284696 h 923906"/>
                  <a:gd name="connsiteX0" fmla="*/ 459262 w 715845"/>
                  <a:gd name="connsiteY0" fmla="*/ 854400 h 916632"/>
                  <a:gd name="connsiteX1" fmla="*/ 176697 w 715845"/>
                  <a:gd name="connsiteY1" fmla="*/ 914398 h 916632"/>
                  <a:gd name="connsiteX2" fmla="*/ 143648 w 715845"/>
                  <a:gd name="connsiteY2" fmla="*/ 613293 h 916632"/>
                  <a:gd name="connsiteX3" fmla="*/ 2063 w 715845"/>
                  <a:gd name="connsiteY3" fmla="*/ 349269 h 916632"/>
                  <a:gd name="connsiteX4" fmla="*/ 264202 w 715845"/>
                  <a:gd name="connsiteY4" fmla="*/ 223173 h 916632"/>
                  <a:gd name="connsiteX5" fmla="*/ 459262 w 715845"/>
                  <a:gd name="connsiteY5" fmla="*/ 0 h 916632"/>
                  <a:gd name="connsiteX6" fmla="*/ 715845 w 715845"/>
                  <a:gd name="connsiteY6" fmla="*/ 284696 h 916632"/>
                  <a:gd name="connsiteX0" fmla="*/ 176697 w 715845"/>
                  <a:gd name="connsiteY0" fmla="*/ 914398 h 914398"/>
                  <a:gd name="connsiteX1" fmla="*/ 143648 w 715845"/>
                  <a:gd name="connsiteY1" fmla="*/ 613293 h 914398"/>
                  <a:gd name="connsiteX2" fmla="*/ 2063 w 715845"/>
                  <a:gd name="connsiteY2" fmla="*/ 349269 h 914398"/>
                  <a:gd name="connsiteX3" fmla="*/ 264202 w 715845"/>
                  <a:gd name="connsiteY3" fmla="*/ 223173 h 914398"/>
                  <a:gd name="connsiteX4" fmla="*/ 459262 w 715845"/>
                  <a:gd name="connsiteY4" fmla="*/ 0 h 914398"/>
                  <a:gd name="connsiteX5" fmla="*/ 715845 w 715845"/>
                  <a:gd name="connsiteY5" fmla="*/ 284696 h 914398"/>
                  <a:gd name="connsiteX0" fmla="*/ 143648 w 715845"/>
                  <a:gd name="connsiteY0" fmla="*/ 613293 h 613293"/>
                  <a:gd name="connsiteX1" fmla="*/ 2063 w 715845"/>
                  <a:gd name="connsiteY1" fmla="*/ 349269 h 613293"/>
                  <a:gd name="connsiteX2" fmla="*/ 264202 w 715845"/>
                  <a:gd name="connsiteY2" fmla="*/ 223173 h 613293"/>
                  <a:gd name="connsiteX3" fmla="*/ 459262 w 715845"/>
                  <a:gd name="connsiteY3" fmla="*/ 0 h 613293"/>
                  <a:gd name="connsiteX4" fmla="*/ 715845 w 715845"/>
                  <a:gd name="connsiteY4" fmla="*/ 284696 h 613293"/>
                  <a:gd name="connsiteX0" fmla="*/ 0 w 713782"/>
                  <a:gd name="connsiteY0" fmla="*/ 349269 h 349269"/>
                  <a:gd name="connsiteX1" fmla="*/ 262139 w 713782"/>
                  <a:gd name="connsiteY1" fmla="*/ 223173 h 349269"/>
                  <a:gd name="connsiteX2" fmla="*/ 457199 w 713782"/>
                  <a:gd name="connsiteY2" fmla="*/ 0 h 349269"/>
                  <a:gd name="connsiteX3" fmla="*/ 713782 w 713782"/>
                  <a:gd name="connsiteY3" fmla="*/ 284696 h 349269"/>
                  <a:gd name="connsiteX0" fmla="*/ 0 w 457199"/>
                  <a:gd name="connsiteY0" fmla="*/ 349269 h 349269"/>
                  <a:gd name="connsiteX1" fmla="*/ 262139 w 457199"/>
                  <a:gd name="connsiteY1" fmla="*/ 223173 h 349269"/>
                  <a:gd name="connsiteX2" fmla="*/ 457199 w 457199"/>
                  <a:gd name="connsiteY2" fmla="*/ 0 h 349269"/>
                  <a:gd name="connsiteX0" fmla="*/ 0 w 195060"/>
                  <a:gd name="connsiteY0" fmla="*/ 223173 h 223173"/>
                  <a:gd name="connsiteX1" fmla="*/ 195060 w 195060"/>
                  <a:gd name="connsiteY1" fmla="*/ 0 h 2231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95060" h="223173">
                    <a:moveTo>
                      <a:pt x="0" y="223173"/>
                    </a:moveTo>
                    <a:cubicBezTo>
                      <a:pt x="76200" y="164962"/>
                      <a:pt x="130040" y="0"/>
                      <a:pt x="195060" y="0"/>
                    </a:cubicBezTo>
                  </a:path>
                </a:pathLst>
              </a:custGeom>
              <a:noFill/>
              <a:ln w="28575" cap="rnd">
                <a:solidFill>
                  <a:schemeClr val="bg1">
                    <a:alpha val="69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96" name="组合 95"/>
          <p:cNvGrpSpPr/>
          <p:nvPr/>
        </p:nvGrpSpPr>
        <p:grpSpPr>
          <a:xfrm rot="1562261">
            <a:off x="11219222" y="3808953"/>
            <a:ext cx="466601" cy="458021"/>
            <a:chOff x="10646778" y="4753862"/>
            <a:chExt cx="751521" cy="737702"/>
          </a:xfrm>
        </p:grpSpPr>
        <p:sp>
          <p:nvSpPr>
            <p:cNvPr id="97" name="五角星 2"/>
            <p:cNvSpPr/>
            <p:nvPr/>
          </p:nvSpPr>
          <p:spPr>
            <a:xfrm rot="20227648" flipH="1">
              <a:off x="10648573" y="4753862"/>
              <a:ext cx="749726" cy="728735"/>
            </a:xfrm>
            <a:custGeom>
              <a:avLst/>
              <a:gdLst>
                <a:gd name="connsiteX0" fmla="*/ 1 w 914400"/>
                <a:gd name="connsiteY0" fmla="*/ 349269 h 914400"/>
                <a:gd name="connsiteX1" fmla="*/ 262140 w 914400"/>
                <a:gd name="connsiteY1" fmla="*/ 223173 h 914400"/>
                <a:gd name="connsiteX2" fmla="*/ 457200 w 914400"/>
                <a:gd name="connsiteY2" fmla="*/ 0 h 914400"/>
                <a:gd name="connsiteX3" fmla="*/ 652260 w 914400"/>
                <a:gd name="connsiteY3" fmla="*/ 223173 h 914400"/>
                <a:gd name="connsiteX4" fmla="*/ 914399 w 914400"/>
                <a:gd name="connsiteY4" fmla="*/ 349269 h 914400"/>
                <a:gd name="connsiteX5" fmla="*/ 772814 w 914400"/>
                <a:gd name="connsiteY5" fmla="*/ 613293 h 914400"/>
                <a:gd name="connsiteX6" fmla="*/ 739765 w 914400"/>
                <a:gd name="connsiteY6" fmla="*/ 914398 h 914400"/>
                <a:gd name="connsiteX7" fmla="*/ 457200 w 914400"/>
                <a:gd name="connsiteY7" fmla="*/ 854400 h 914400"/>
                <a:gd name="connsiteX8" fmla="*/ 174635 w 914400"/>
                <a:gd name="connsiteY8" fmla="*/ 914398 h 914400"/>
                <a:gd name="connsiteX9" fmla="*/ 141586 w 914400"/>
                <a:gd name="connsiteY9" fmla="*/ 613293 h 914400"/>
                <a:gd name="connsiteX10" fmla="*/ 1 w 914400"/>
                <a:gd name="connsiteY10" fmla="*/ 349269 h 914400"/>
                <a:gd name="connsiteX0" fmla="*/ 0 w 914398"/>
                <a:gd name="connsiteY0" fmla="*/ 349269 h 923906"/>
                <a:gd name="connsiteX1" fmla="*/ 262139 w 914398"/>
                <a:gd name="connsiteY1" fmla="*/ 223173 h 923906"/>
                <a:gd name="connsiteX2" fmla="*/ 457199 w 914398"/>
                <a:gd name="connsiteY2" fmla="*/ 0 h 923906"/>
                <a:gd name="connsiteX3" fmla="*/ 652259 w 914398"/>
                <a:gd name="connsiteY3" fmla="*/ 223173 h 923906"/>
                <a:gd name="connsiteX4" fmla="*/ 914398 w 914398"/>
                <a:gd name="connsiteY4" fmla="*/ 349269 h 923906"/>
                <a:gd name="connsiteX5" fmla="*/ 772813 w 914398"/>
                <a:gd name="connsiteY5" fmla="*/ 613293 h 923906"/>
                <a:gd name="connsiteX6" fmla="*/ 739764 w 914398"/>
                <a:gd name="connsiteY6" fmla="*/ 914398 h 923906"/>
                <a:gd name="connsiteX7" fmla="*/ 457199 w 914398"/>
                <a:gd name="connsiteY7" fmla="*/ 854400 h 923906"/>
                <a:gd name="connsiteX8" fmla="*/ 174634 w 914398"/>
                <a:gd name="connsiteY8" fmla="*/ 914398 h 923906"/>
                <a:gd name="connsiteX9" fmla="*/ 141585 w 914398"/>
                <a:gd name="connsiteY9" fmla="*/ 613293 h 923906"/>
                <a:gd name="connsiteX10" fmla="*/ 0 w 914398"/>
                <a:gd name="connsiteY10" fmla="*/ 349269 h 923906"/>
                <a:gd name="connsiteX0" fmla="*/ 0 w 916461"/>
                <a:gd name="connsiteY0" fmla="*/ 349269 h 923906"/>
                <a:gd name="connsiteX1" fmla="*/ 262139 w 916461"/>
                <a:gd name="connsiteY1" fmla="*/ 223173 h 923906"/>
                <a:gd name="connsiteX2" fmla="*/ 457199 w 916461"/>
                <a:gd name="connsiteY2" fmla="*/ 0 h 923906"/>
                <a:gd name="connsiteX3" fmla="*/ 652259 w 916461"/>
                <a:gd name="connsiteY3" fmla="*/ 223173 h 923906"/>
                <a:gd name="connsiteX4" fmla="*/ 914398 w 916461"/>
                <a:gd name="connsiteY4" fmla="*/ 349269 h 923906"/>
                <a:gd name="connsiteX5" fmla="*/ 772813 w 916461"/>
                <a:gd name="connsiteY5" fmla="*/ 613293 h 923906"/>
                <a:gd name="connsiteX6" fmla="*/ 739764 w 916461"/>
                <a:gd name="connsiteY6" fmla="*/ 914398 h 923906"/>
                <a:gd name="connsiteX7" fmla="*/ 457199 w 916461"/>
                <a:gd name="connsiteY7" fmla="*/ 854400 h 923906"/>
                <a:gd name="connsiteX8" fmla="*/ 174634 w 916461"/>
                <a:gd name="connsiteY8" fmla="*/ 914398 h 923906"/>
                <a:gd name="connsiteX9" fmla="*/ 141585 w 916461"/>
                <a:gd name="connsiteY9" fmla="*/ 613293 h 923906"/>
                <a:gd name="connsiteX10" fmla="*/ 0 w 916461"/>
                <a:gd name="connsiteY10" fmla="*/ 349269 h 923906"/>
                <a:gd name="connsiteX0" fmla="*/ 0 w 916461"/>
                <a:gd name="connsiteY0" fmla="*/ 349269 h 923906"/>
                <a:gd name="connsiteX1" fmla="*/ 262139 w 916461"/>
                <a:gd name="connsiteY1" fmla="*/ 223173 h 923906"/>
                <a:gd name="connsiteX2" fmla="*/ 457199 w 916461"/>
                <a:gd name="connsiteY2" fmla="*/ 0 h 923906"/>
                <a:gd name="connsiteX3" fmla="*/ 652259 w 916461"/>
                <a:gd name="connsiteY3" fmla="*/ 223173 h 923906"/>
                <a:gd name="connsiteX4" fmla="*/ 914398 w 916461"/>
                <a:gd name="connsiteY4" fmla="*/ 349269 h 923906"/>
                <a:gd name="connsiteX5" fmla="*/ 772813 w 916461"/>
                <a:gd name="connsiteY5" fmla="*/ 613293 h 923906"/>
                <a:gd name="connsiteX6" fmla="*/ 739764 w 916461"/>
                <a:gd name="connsiteY6" fmla="*/ 914398 h 923906"/>
                <a:gd name="connsiteX7" fmla="*/ 457199 w 916461"/>
                <a:gd name="connsiteY7" fmla="*/ 854400 h 923906"/>
                <a:gd name="connsiteX8" fmla="*/ 174634 w 916461"/>
                <a:gd name="connsiteY8" fmla="*/ 914398 h 923906"/>
                <a:gd name="connsiteX9" fmla="*/ 141585 w 916461"/>
                <a:gd name="connsiteY9" fmla="*/ 613293 h 923906"/>
                <a:gd name="connsiteX10" fmla="*/ 0 w 916461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18524" h="923906">
                  <a:moveTo>
                    <a:pt x="2063" y="349269"/>
                  </a:moveTo>
                  <a:cubicBezTo>
                    <a:pt x="22155" y="284249"/>
                    <a:pt x="188002" y="281384"/>
                    <a:pt x="264202" y="223173"/>
                  </a:cubicBezTo>
                  <a:cubicBezTo>
                    <a:pt x="340402" y="164962"/>
                    <a:pt x="394242" y="0"/>
                    <a:pt x="459262" y="0"/>
                  </a:cubicBezTo>
                  <a:cubicBezTo>
                    <a:pt x="524282" y="0"/>
                    <a:pt x="578122" y="164962"/>
                    <a:pt x="654322" y="223173"/>
                  </a:cubicBezTo>
                  <a:cubicBezTo>
                    <a:pt x="730522" y="281384"/>
                    <a:pt x="896369" y="284249"/>
                    <a:pt x="916461" y="349269"/>
                  </a:cubicBezTo>
                  <a:cubicBezTo>
                    <a:pt x="936553" y="414289"/>
                    <a:pt x="803982" y="519105"/>
                    <a:pt x="774876" y="613293"/>
                  </a:cubicBezTo>
                  <a:cubicBezTo>
                    <a:pt x="745770" y="707481"/>
                    <a:pt x="794429" y="874213"/>
                    <a:pt x="741827" y="914398"/>
                  </a:cubicBezTo>
                  <a:cubicBezTo>
                    <a:pt x="689225" y="954583"/>
                    <a:pt x="553450" y="854400"/>
                    <a:pt x="459262" y="854400"/>
                  </a:cubicBezTo>
                  <a:cubicBezTo>
                    <a:pt x="365074" y="874399"/>
                    <a:pt x="257367" y="928196"/>
                    <a:pt x="176697" y="914398"/>
                  </a:cubicBezTo>
                  <a:cubicBezTo>
                    <a:pt x="96027" y="900600"/>
                    <a:pt x="172754" y="707481"/>
                    <a:pt x="143648" y="613293"/>
                  </a:cubicBezTo>
                  <a:cubicBezTo>
                    <a:pt x="114542" y="519105"/>
                    <a:pt x="-18029" y="414289"/>
                    <a:pt x="2063" y="349269"/>
                  </a:cubicBezTo>
                  <a:close/>
                </a:path>
              </a:pathLst>
            </a:custGeom>
            <a:solidFill>
              <a:schemeClr val="bg1"/>
            </a:solidFill>
            <a:ln w="15875">
              <a:noFill/>
            </a:ln>
            <a:effectLst>
              <a:outerShdw blurRad="76200" dist="50800" dir="5400000" algn="t" rotWithShape="0">
                <a:prstClr val="black">
                  <a:alpha val="1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99" name="组合 98"/>
            <p:cNvGrpSpPr/>
            <p:nvPr/>
          </p:nvGrpSpPr>
          <p:grpSpPr>
            <a:xfrm>
              <a:off x="10646778" y="4762829"/>
              <a:ext cx="749726" cy="728735"/>
              <a:chOff x="11012539" y="4493889"/>
              <a:chExt cx="749726" cy="728735"/>
            </a:xfrm>
          </p:grpSpPr>
          <p:sp>
            <p:nvSpPr>
              <p:cNvPr id="101" name="五角星 2"/>
              <p:cNvSpPr/>
              <p:nvPr/>
            </p:nvSpPr>
            <p:spPr>
              <a:xfrm rot="20227648" flipH="1">
                <a:off x="11012539" y="4493889"/>
                <a:ext cx="749726" cy="728735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" fmla="*/ 0 w 914398"/>
                  <a:gd name="connsiteY0" fmla="*/ 349269 h 923906"/>
                  <a:gd name="connsiteX1" fmla="*/ 262139 w 914398"/>
                  <a:gd name="connsiteY1" fmla="*/ 223173 h 923906"/>
                  <a:gd name="connsiteX2" fmla="*/ 457199 w 914398"/>
                  <a:gd name="connsiteY2" fmla="*/ 0 h 923906"/>
                  <a:gd name="connsiteX3" fmla="*/ 652259 w 914398"/>
                  <a:gd name="connsiteY3" fmla="*/ 223173 h 923906"/>
                  <a:gd name="connsiteX4" fmla="*/ 914398 w 914398"/>
                  <a:gd name="connsiteY4" fmla="*/ 349269 h 923906"/>
                  <a:gd name="connsiteX5" fmla="*/ 772813 w 914398"/>
                  <a:gd name="connsiteY5" fmla="*/ 613293 h 923906"/>
                  <a:gd name="connsiteX6" fmla="*/ 739764 w 914398"/>
                  <a:gd name="connsiteY6" fmla="*/ 914398 h 923906"/>
                  <a:gd name="connsiteX7" fmla="*/ 457199 w 914398"/>
                  <a:gd name="connsiteY7" fmla="*/ 854400 h 923906"/>
                  <a:gd name="connsiteX8" fmla="*/ 174634 w 914398"/>
                  <a:gd name="connsiteY8" fmla="*/ 914398 h 923906"/>
                  <a:gd name="connsiteX9" fmla="*/ 141585 w 914398"/>
                  <a:gd name="connsiteY9" fmla="*/ 613293 h 923906"/>
                  <a:gd name="connsiteX10" fmla="*/ 0 w 914398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18524" h="923906">
                    <a:moveTo>
                      <a:pt x="2063" y="349269"/>
                    </a:moveTo>
                    <a:cubicBezTo>
                      <a:pt x="22155" y="284249"/>
                      <a:pt x="188002" y="281384"/>
                      <a:pt x="264202" y="223173"/>
                    </a:cubicBezTo>
                    <a:cubicBezTo>
                      <a:pt x="340402" y="164962"/>
                      <a:pt x="394242" y="0"/>
                      <a:pt x="459262" y="0"/>
                    </a:cubicBezTo>
                    <a:cubicBezTo>
                      <a:pt x="524282" y="0"/>
                      <a:pt x="578122" y="164962"/>
                      <a:pt x="654322" y="223173"/>
                    </a:cubicBezTo>
                    <a:cubicBezTo>
                      <a:pt x="730522" y="281384"/>
                      <a:pt x="896369" y="284249"/>
                      <a:pt x="916461" y="349269"/>
                    </a:cubicBezTo>
                    <a:cubicBezTo>
                      <a:pt x="936553" y="414289"/>
                      <a:pt x="803982" y="519105"/>
                      <a:pt x="774876" y="613293"/>
                    </a:cubicBezTo>
                    <a:cubicBezTo>
                      <a:pt x="745770" y="707481"/>
                      <a:pt x="794429" y="874213"/>
                      <a:pt x="741827" y="914398"/>
                    </a:cubicBezTo>
                    <a:cubicBezTo>
                      <a:pt x="689225" y="954583"/>
                      <a:pt x="553450" y="854400"/>
                      <a:pt x="459262" y="854400"/>
                    </a:cubicBezTo>
                    <a:cubicBezTo>
                      <a:pt x="365074" y="874399"/>
                      <a:pt x="257367" y="928196"/>
                      <a:pt x="176697" y="914398"/>
                    </a:cubicBezTo>
                    <a:cubicBezTo>
                      <a:pt x="96027" y="900600"/>
                      <a:pt x="172754" y="707481"/>
                      <a:pt x="143648" y="613293"/>
                    </a:cubicBezTo>
                    <a:cubicBezTo>
                      <a:pt x="114542" y="519105"/>
                      <a:pt x="-18029" y="414289"/>
                      <a:pt x="2063" y="349269"/>
                    </a:cubicBezTo>
                    <a:close/>
                  </a:path>
                </a:pathLst>
              </a:custGeom>
              <a:solidFill>
                <a:srgbClr val="8AFA4C"/>
              </a:solidFill>
              <a:ln w="15875">
                <a:solidFill>
                  <a:schemeClr val="bg1"/>
                </a:solidFill>
              </a:ln>
              <a:effectLst>
                <a:innerShdw blurRad="292100">
                  <a:srgbClr val="76CE0C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2" name="五角星 2"/>
              <p:cNvSpPr/>
              <p:nvPr/>
            </p:nvSpPr>
            <p:spPr>
              <a:xfrm rot="20424262">
                <a:off x="11046365" y="4655056"/>
                <a:ext cx="290576" cy="221980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" fmla="*/ 0 w 914398"/>
                  <a:gd name="connsiteY0" fmla="*/ 349269 h 923906"/>
                  <a:gd name="connsiteX1" fmla="*/ 262139 w 914398"/>
                  <a:gd name="connsiteY1" fmla="*/ 223173 h 923906"/>
                  <a:gd name="connsiteX2" fmla="*/ 457199 w 914398"/>
                  <a:gd name="connsiteY2" fmla="*/ 0 h 923906"/>
                  <a:gd name="connsiteX3" fmla="*/ 652259 w 914398"/>
                  <a:gd name="connsiteY3" fmla="*/ 223173 h 923906"/>
                  <a:gd name="connsiteX4" fmla="*/ 914398 w 914398"/>
                  <a:gd name="connsiteY4" fmla="*/ 349269 h 923906"/>
                  <a:gd name="connsiteX5" fmla="*/ 772813 w 914398"/>
                  <a:gd name="connsiteY5" fmla="*/ 613293 h 923906"/>
                  <a:gd name="connsiteX6" fmla="*/ 739764 w 914398"/>
                  <a:gd name="connsiteY6" fmla="*/ 914398 h 923906"/>
                  <a:gd name="connsiteX7" fmla="*/ 457199 w 914398"/>
                  <a:gd name="connsiteY7" fmla="*/ 854400 h 923906"/>
                  <a:gd name="connsiteX8" fmla="*/ 174634 w 914398"/>
                  <a:gd name="connsiteY8" fmla="*/ 914398 h 923906"/>
                  <a:gd name="connsiteX9" fmla="*/ 141585 w 914398"/>
                  <a:gd name="connsiteY9" fmla="*/ 613293 h 923906"/>
                  <a:gd name="connsiteX10" fmla="*/ 0 w 914398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654322 w 918524"/>
                  <a:gd name="connsiteY0" fmla="*/ 223173 h 923906"/>
                  <a:gd name="connsiteX1" fmla="*/ 916461 w 918524"/>
                  <a:gd name="connsiteY1" fmla="*/ 349269 h 923906"/>
                  <a:gd name="connsiteX2" fmla="*/ 774876 w 918524"/>
                  <a:gd name="connsiteY2" fmla="*/ 613293 h 923906"/>
                  <a:gd name="connsiteX3" fmla="*/ 741827 w 918524"/>
                  <a:gd name="connsiteY3" fmla="*/ 914398 h 923906"/>
                  <a:gd name="connsiteX4" fmla="*/ 459262 w 918524"/>
                  <a:gd name="connsiteY4" fmla="*/ 854400 h 923906"/>
                  <a:gd name="connsiteX5" fmla="*/ 176697 w 918524"/>
                  <a:gd name="connsiteY5" fmla="*/ 914398 h 923906"/>
                  <a:gd name="connsiteX6" fmla="*/ 143648 w 918524"/>
                  <a:gd name="connsiteY6" fmla="*/ 613293 h 923906"/>
                  <a:gd name="connsiteX7" fmla="*/ 2063 w 918524"/>
                  <a:gd name="connsiteY7" fmla="*/ 349269 h 923906"/>
                  <a:gd name="connsiteX8" fmla="*/ 264202 w 918524"/>
                  <a:gd name="connsiteY8" fmla="*/ 223173 h 923906"/>
                  <a:gd name="connsiteX9" fmla="*/ 459262 w 918524"/>
                  <a:gd name="connsiteY9" fmla="*/ 0 h 923906"/>
                  <a:gd name="connsiteX10" fmla="*/ 715845 w 918524"/>
                  <a:gd name="connsiteY10" fmla="*/ 284696 h 923906"/>
                  <a:gd name="connsiteX0" fmla="*/ 916461 w 918524"/>
                  <a:gd name="connsiteY0" fmla="*/ 349269 h 923906"/>
                  <a:gd name="connsiteX1" fmla="*/ 774876 w 918524"/>
                  <a:gd name="connsiteY1" fmla="*/ 613293 h 923906"/>
                  <a:gd name="connsiteX2" fmla="*/ 741827 w 918524"/>
                  <a:gd name="connsiteY2" fmla="*/ 914398 h 923906"/>
                  <a:gd name="connsiteX3" fmla="*/ 459262 w 918524"/>
                  <a:gd name="connsiteY3" fmla="*/ 854400 h 923906"/>
                  <a:gd name="connsiteX4" fmla="*/ 176697 w 918524"/>
                  <a:gd name="connsiteY4" fmla="*/ 914398 h 923906"/>
                  <a:gd name="connsiteX5" fmla="*/ 143648 w 918524"/>
                  <a:gd name="connsiteY5" fmla="*/ 613293 h 923906"/>
                  <a:gd name="connsiteX6" fmla="*/ 2063 w 918524"/>
                  <a:gd name="connsiteY6" fmla="*/ 349269 h 923906"/>
                  <a:gd name="connsiteX7" fmla="*/ 264202 w 918524"/>
                  <a:gd name="connsiteY7" fmla="*/ 223173 h 923906"/>
                  <a:gd name="connsiteX8" fmla="*/ 459262 w 918524"/>
                  <a:gd name="connsiteY8" fmla="*/ 0 h 923906"/>
                  <a:gd name="connsiteX9" fmla="*/ 715845 w 918524"/>
                  <a:gd name="connsiteY9" fmla="*/ 284696 h 923906"/>
                  <a:gd name="connsiteX0" fmla="*/ 774876 w 774876"/>
                  <a:gd name="connsiteY0" fmla="*/ 613293 h 923906"/>
                  <a:gd name="connsiteX1" fmla="*/ 741827 w 774876"/>
                  <a:gd name="connsiteY1" fmla="*/ 914398 h 923906"/>
                  <a:gd name="connsiteX2" fmla="*/ 459262 w 774876"/>
                  <a:gd name="connsiteY2" fmla="*/ 854400 h 923906"/>
                  <a:gd name="connsiteX3" fmla="*/ 176697 w 774876"/>
                  <a:gd name="connsiteY3" fmla="*/ 914398 h 923906"/>
                  <a:gd name="connsiteX4" fmla="*/ 143648 w 774876"/>
                  <a:gd name="connsiteY4" fmla="*/ 613293 h 923906"/>
                  <a:gd name="connsiteX5" fmla="*/ 2063 w 774876"/>
                  <a:gd name="connsiteY5" fmla="*/ 349269 h 923906"/>
                  <a:gd name="connsiteX6" fmla="*/ 264202 w 774876"/>
                  <a:gd name="connsiteY6" fmla="*/ 223173 h 923906"/>
                  <a:gd name="connsiteX7" fmla="*/ 459262 w 774876"/>
                  <a:gd name="connsiteY7" fmla="*/ 0 h 923906"/>
                  <a:gd name="connsiteX8" fmla="*/ 715845 w 774876"/>
                  <a:gd name="connsiteY8" fmla="*/ 284696 h 923906"/>
                  <a:gd name="connsiteX0" fmla="*/ 741827 w 741827"/>
                  <a:gd name="connsiteY0" fmla="*/ 914398 h 923906"/>
                  <a:gd name="connsiteX1" fmla="*/ 459262 w 741827"/>
                  <a:gd name="connsiteY1" fmla="*/ 854400 h 923906"/>
                  <a:gd name="connsiteX2" fmla="*/ 176697 w 741827"/>
                  <a:gd name="connsiteY2" fmla="*/ 914398 h 923906"/>
                  <a:gd name="connsiteX3" fmla="*/ 143648 w 741827"/>
                  <a:gd name="connsiteY3" fmla="*/ 613293 h 923906"/>
                  <a:gd name="connsiteX4" fmla="*/ 2063 w 741827"/>
                  <a:gd name="connsiteY4" fmla="*/ 349269 h 923906"/>
                  <a:gd name="connsiteX5" fmla="*/ 264202 w 741827"/>
                  <a:gd name="connsiteY5" fmla="*/ 223173 h 923906"/>
                  <a:gd name="connsiteX6" fmla="*/ 459262 w 741827"/>
                  <a:gd name="connsiteY6" fmla="*/ 0 h 923906"/>
                  <a:gd name="connsiteX7" fmla="*/ 715845 w 741827"/>
                  <a:gd name="connsiteY7" fmla="*/ 284696 h 923906"/>
                  <a:gd name="connsiteX0" fmla="*/ 459262 w 715845"/>
                  <a:gd name="connsiteY0" fmla="*/ 854400 h 916632"/>
                  <a:gd name="connsiteX1" fmla="*/ 176697 w 715845"/>
                  <a:gd name="connsiteY1" fmla="*/ 914398 h 916632"/>
                  <a:gd name="connsiteX2" fmla="*/ 143648 w 715845"/>
                  <a:gd name="connsiteY2" fmla="*/ 613293 h 916632"/>
                  <a:gd name="connsiteX3" fmla="*/ 2063 w 715845"/>
                  <a:gd name="connsiteY3" fmla="*/ 349269 h 916632"/>
                  <a:gd name="connsiteX4" fmla="*/ 264202 w 715845"/>
                  <a:gd name="connsiteY4" fmla="*/ 223173 h 916632"/>
                  <a:gd name="connsiteX5" fmla="*/ 459262 w 715845"/>
                  <a:gd name="connsiteY5" fmla="*/ 0 h 916632"/>
                  <a:gd name="connsiteX6" fmla="*/ 715845 w 715845"/>
                  <a:gd name="connsiteY6" fmla="*/ 284696 h 916632"/>
                  <a:gd name="connsiteX0" fmla="*/ 176697 w 715845"/>
                  <a:gd name="connsiteY0" fmla="*/ 914398 h 914398"/>
                  <a:gd name="connsiteX1" fmla="*/ 143648 w 715845"/>
                  <a:gd name="connsiteY1" fmla="*/ 613293 h 914398"/>
                  <a:gd name="connsiteX2" fmla="*/ 2063 w 715845"/>
                  <a:gd name="connsiteY2" fmla="*/ 349269 h 914398"/>
                  <a:gd name="connsiteX3" fmla="*/ 264202 w 715845"/>
                  <a:gd name="connsiteY3" fmla="*/ 223173 h 914398"/>
                  <a:gd name="connsiteX4" fmla="*/ 459262 w 715845"/>
                  <a:gd name="connsiteY4" fmla="*/ 0 h 914398"/>
                  <a:gd name="connsiteX5" fmla="*/ 715845 w 715845"/>
                  <a:gd name="connsiteY5" fmla="*/ 284696 h 914398"/>
                  <a:gd name="connsiteX0" fmla="*/ 143648 w 715845"/>
                  <a:gd name="connsiteY0" fmla="*/ 613293 h 613293"/>
                  <a:gd name="connsiteX1" fmla="*/ 2063 w 715845"/>
                  <a:gd name="connsiteY1" fmla="*/ 349269 h 613293"/>
                  <a:gd name="connsiteX2" fmla="*/ 264202 w 715845"/>
                  <a:gd name="connsiteY2" fmla="*/ 223173 h 613293"/>
                  <a:gd name="connsiteX3" fmla="*/ 459262 w 715845"/>
                  <a:gd name="connsiteY3" fmla="*/ 0 h 613293"/>
                  <a:gd name="connsiteX4" fmla="*/ 715845 w 715845"/>
                  <a:gd name="connsiteY4" fmla="*/ 284696 h 613293"/>
                  <a:gd name="connsiteX0" fmla="*/ 0 w 713782"/>
                  <a:gd name="connsiteY0" fmla="*/ 349269 h 349269"/>
                  <a:gd name="connsiteX1" fmla="*/ 262139 w 713782"/>
                  <a:gd name="connsiteY1" fmla="*/ 223173 h 349269"/>
                  <a:gd name="connsiteX2" fmla="*/ 457199 w 713782"/>
                  <a:gd name="connsiteY2" fmla="*/ 0 h 349269"/>
                  <a:gd name="connsiteX3" fmla="*/ 713782 w 713782"/>
                  <a:gd name="connsiteY3" fmla="*/ 284696 h 349269"/>
                  <a:gd name="connsiteX0" fmla="*/ 0 w 457199"/>
                  <a:gd name="connsiteY0" fmla="*/ 349269 h 349269"/>
                  <a:gd name="connsiteX1" fmla="*/ 262139 w 457199"/>
                  <a:gd name="connsiteY1" fmla="*/ 223173 h 349269"/>
                  <a:gd name="connsiteX2" fmla="*/ 457199 w 457199"/>
                  <a:gd name="connsiteY2" fmla="*/ 0 h 349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57199" h="349269">
                    <a:moveTo>
                      <a:pt x="0" y="349269"/>
                    </a:moveTo>
                    <a:cubicBezTo>
                      <a:pt x="20092" y="284249"/>
                      <a:pt x="185939" y="281384"/>
                      <a:pt x="262139" y="223173"/>
                    </a:cubicBezTo>
                    <a:cubicBezTo>
                      <a:pt x="338339" y="164962"/>
                      <a:pt x="392179" y="0"/>
                      <a:pt x="457199" y="0"/>
                    </a:cubicBezTo>
                  </a:path>
                </a:pathLst>
              </a:custGeom>
              <a:noFill/>
              <a:ln w="28575" cap="rnd">
                <a:solidFill>
                  <a:schemeClr val="bg1">
                    <a:alpha val="89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3" name="五角星 2"/>
              <p:cNvSpPr/>
              <p:nvPr/>
            </p:nvSpPr>
            <p:spPr>
              <a:xfrm rot="6997346">
                <a:off x="11587935" y="4901938"/>
                <a:ext cx="128719" cy="147271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" fmla="*/ 0 w 914398"/>
                  <a:gd name="connsiteY0" fmla="*/ 349269 h 923906"/>
                  <a:gd name="connsiteX1" fmla="*/ 262139 w 914398"/>
                  <a:gd name="connsiteY1" fmla="*/ 223173 h 923906"/>
                  <a:gd name="connsiteX2" fmla="*/ 457199 w 914398"/>
                  <a:gd name="connsiteY2" fmla="*/ 0 h 923906"/>
                  <a:gd name="connsiteX3" fmla="*/ 652259 w 914398"/>
                  <a:gd name="connsiteY3" fmla="*/ 223173 h 923906"/>
                  <a:gd name="connsiteX4" fmla="*/ 914398 w 914398"/>
                  <a:gd name="connsiteY4" fmla="*/ 349269 h 923906"/>
                  <a:gd name="connsiteX5" fmla="*/ 772813 w 914398"/>
                  <a:gd name="connsiteY5" fmla="*/ 613293 h 923906"/>
                  <a:gd name="connsiteX6" fmla="*/ 739764 w 914398"/>
                  <a:gd name="connsiteY6" fmla="*/ 914398 h 923906"/>
                  <a:gd name="connsiteX7" fmla="*/ 457199 w 914398"/>
                  <a:gd name="connsiteY7" fmla="*/ 854400 h 923906"/>
                  <a:gd name="connsiteX8" fmla="*/ 174634 w 914398"/>
                  <a:gd name="connsiteY8" fmla="*/ 914398 h 923906"/>
                  <a:gd name="connsiteX9" fmla="*/ 141585 w 914398"/>
                  <a:gd name="connsiteY9" fmla="*/ 613293 h 923906"/>
                  <a:gd name="connsiteX10" fmla="*/ 0 w 914398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654322 w 918524"/>
                  <a:gd name="connsiteY0" fmla="*/ 223173 h 923906"/>
                  <a:gd name="connsiteX1" fmla="*/ 916461 w 918524"/>
                  <a:gd name="connsiteY1" fmla="*/ 349269 h 923906"/>
                  <a:gd name="connsiteX2" fmla="*/ 774876 w 918524"/>
                  <a:gd name="connsiteY2" fmla="*/ 613293 h 923906"/>
                  <a:gd name="connsiteX3" fmla="*/ 741827 w 918524"/>
                  <a:gd name="connsiteY3" fmla="*/ 914398 h 923906"/>
                  <a:gd name="connsiteX4" fmla="*/ 459262 w 918524"/>
                  <a:gd name="connsiteY4" fmla="*/ 854400 h 923906"/>
                  <a:gd name="connsiteX5" fmla="*/ 176697 w 918524"/>
                  <a:gd name="connsiteY5" fmla="*/ 914398 h 923906"/>
                  <a:gd name="connsiteX6" fmla="*/ 143648 w 918524"/>
                  <a:gd name="connsiteY6" fmla="*/ 613293 h 923906"/>
                  <a:gd name="connsiteX7" fmla="*/ 2063 w 918524"/>
                  <a:gd name="connsiteY7" fmla="*/ 349269 h 923906"/>
                  <a:gd name="connsiteX8" fmla="*/ 264202 w 918524"/>
                  <a:gd name="connsiteY8" fmla="*/ 223173 h 923906"/>
                  <a:gd name="connsiteX9" fmla="*/ 459262 w 918524"/>
                  <a:gd name="connsiteY9" fmla="*/ 0 h 923906"/>
                  <a:gd name="connsiteX10" fmla="*/ 715845 w 918524"/>
                  <a:gd name="connsiteY10" fmla="*/ 284696 h 923906"/>
                  <a:gd name="connsiteX0" fmla="*/ 916461 w 918524"/>
                  <a:gd name="connsiteY0" fmla="*/ 349269 h 923906"/>
                  <a:gd name="connsiteX1" fmla="*/ 774876 w 918524"/>
                  <a:gd name="connsiteY1" fmla="*/ 613293 h 923906"/>
                  <a:gd name="connsiteX2" fmla="*/ 741827 w 918524"/>
                  <a:gd name="connsiteY2" fmla="*/ 914398 h 923906"/>
                  <a:gd name="connsiteX3" fmla="*/ 459262 w 918524"/>
                  <a:gd name="connsiteY3" fmla="*/ 854400 h 923906"/>
                  <a:gd name="connsiteX4" fmla="*/ 176697 w 918524"/>
                  <a:gd name="connsiteY4" fmla="*/ 914398 h 923906"/>
                  <a:gd name="connsiteX5" fmla="*/ 143648 w 918524"/>
                  <a:gd name="connsiteY5" fmla="*/ 613293 h 923906"/>
                  <a:gd name="connsiteX6" fmla="*/ 2063 w 918524"/>
                  <a:gd name="connsiteY6" fmla="*/ 349269 h 923906"/>
                  <a:gd name="connsiteX7" fmla="*/ 264202 w 918524"/>
                  <a:gd name="connsiteY7" fmla="*/ 223173 h 923906"/>
                  <a:gd name="connsiteX8" fmla="*/ 459262 w 918524"/>
                  <a:gd name="connsiteY8" fmla="*/ 0 h 923906"/>
                  <a:gd name="connsiteX9" fmla="*/ 715845 w 918524"/>
                  <a:gd name="connsiteY9" fmla="*/ 284696 h 923906"/>
                  <a:gd name="connsiteX0" fmla="*/ 774876 w 774876"/>
                  <a:gd name="connsiteY0" fmla="*/ 613293 h 923906"/>
                  <a:gd name="connsiteX1" fmla="*/ 741827 w 774876"/>
                  <a:gd name="connsiteY1" fmla="*/ 914398 h 923906"/>
                  <a:gd name="connsiteX2" fmla="*/ 459262 w 774876"/>
                  <a:gd name="connsiteY2" fmla="*/ 854400 h 923906"/>
                  <a:gd name="connsiteX3" fmla="*/ 176697 w 774876"/>
                  <a:gd name="connsiteY3" fmla="*/ 914398 h 923906"/>
                  <a:gd name="connsiteX4" fmla="*/ 143648 w 774876"/>
                  <a:gd name="connsiteY4" fmla="*/ 613293 h 923906"/>
                  <a:gd name="connsiteX5" fmla="*/ 2063 w 774876"/>
                  <a:gd name="connsiteY5" fmla="*/ 349269 h 923906"/>
                  <a:gd name="connsiteX6" fmla="*/ 264202 w 774876"/>
                  <a:gd name="connsiteY6" fmla="*/ 223173 h 923906"/>
                  <a:gd name="connsiteX7" fmla="*/ 459262 w 774876"/>
                  <a:gd name="connsiteY7" fmla="*/ 0 h 923906"/>
                  <a:gd name="connsiteX8" fmla="*/ 715845 w 774876"/>
                  <a:gd name="connsiteY8" fmla="*/ 284696 h 923906"/>
                  <a:gd name="connsiteX0" fmla="*/ 741827 w 741827"/>
                  <a:gd name="connsiteY0" fmla="*/ 914398 h 923906"/>
                  <a:gd name="connsiteX1" fmla="*/ 459262 w 741827"/>
                  <a:gd name="connsiteY1" fmla="*/ 854400 h 923906"/>
                  <a:gd name="connsiteX2" fmla="*/ 176697 w 741827"/>
                  <a:gd name="connsiteY2" fmla="*/ 914398 h 923906"/>
                  <a:gd name="connsiteX3" fmla="*/ 143648 w 741827"/>
                  <a:gd name="connsiteY3" fmla="*/ 613293 h 923906"/>
                  <a:gd name="connsiteX4" fmla="*/ 2063 w 741827"/>
                  <a:gd name="connsiteY4" fmla="*/ 349269 h 923906"/>
                  <a:gd name="connsiteX5" fmla="*/ 264202 w 741827"/>
                  <a:gd name="connsiteY5" fmla="*/ 223173 h 923906"/>
                  <a:gd name="connsiteX6" fmla="*/ 459262 w 741827"/>
                  <a:gd name="connsiteY6" fmla="*/ 0 h 923906"/>
                  <a:gd name="connsiteX7" fmla="*/ 715845 w 741827"/>
                  <a:gd name="connsiteY7" fmla="*/ 284696 h 923906"/>
                  <a:gd name="connsiteX0" fmla="*/ 459262 w 715845"/>
                  <a:gd name="connsiteY0" fmla="*/ 854400 h 916632"/>
                  <a:gd name="connsiteX1" fmla="*/ 176697 w 715845"/>
                  <a:gd name="connsiteY1" fmla="*/ 914398 h 916632"/>
                  <a:gd name="connsiteX2" fmla="*/ 143648 w 715845"/>
                  <a:gd name="connsiteY2" fmla="*/ 613293 h 916632"/>
                  <a:gd name="connsiteX3" fmla="*/ 2063 w 715845"/>
                  <a:gd name="connsiteY3" fmla="*/ 349269 h 916632"/>
                  <a:gd name="connsiteX4" fmla="*/ 264202 w 715845"/>
                  <a:gd name="connsiteY4" fmla="*/ 223173 h 916632"/>
                  <a:gd name="connsiteX5" fmla="*/ 459262 w 715845"/>
                  <a:gd name="connsiteY5" fmla="*/ 0 h 916632"/>
                  <a:gd name="connsiteX6" fmla="*/ 715845 w 715845"/>
                  <a:gd name="connsiteY6" fmla="*/ 284696 h 916632"/>
                  <a:gd name="connsiteX0" fmla="*/ 176697 w 715845"/>
                  <a:gd name="connsiteY0" fmla="*/ 914398 h 914398"/>
                  <a:gd name="connsiteX1" fmla="*/ 143648 w 715845"/>
                  <a:gd name="connsiteY1" fmla="*/ 613293 h 914398"/>
                  <a:gd name="connsiteX2" fmla="*/ 2063 w 715845"/>
                  <a:gd name="connsiteY2" fmla="*/ 349269 h 914398"/>
                  <a:gd name="connsiteX3" fmla="*/ 264202 w 715845"/>
                  <a:gd name="connsiteY3" fmla="*/ 223173 h 914398"/>
                  <a:gd name="connsiteX4" fmla="*/ 459262 w 715845"/>
                  <a:gd name="connsiteY4" fmla="*/ 0 h 914398"/>
                  <a:gd name="connsiteX5" fmla="*/ 715845 w 715845"/>
                  <a:gd name="connsiteY5" fmla="*/ 284696 h 914398"/>
                  <a:gd name="connsiteX0" fmla="*/ 143648 w 715845"/>
                  <a:gd name="connsiteY0" fmla="*/ 613293 h 613293"/>
                  <a:gd name="connsiteX1" fmla="*/ 2063 w 715845"/>
                  <a:gd name="connsiteY1" fmla="*/ 349269 h 613293"/>
                  <a:gd name="connsiteX2" fmla="*/ 264202 w 715845"/>
                  <a:gd name="connsiteY2" fmla="*/ 223173 h 613293"/>
                  <a:gd name="connsiteX3" fmla="*/ 459262 w 715845"/>
                  <a:gd name="connsiteY3" fmla="*/ 0 h 613293"/>
                  <a:gd name="connsiteX4" fmla="*/ 715845 w 715845"/>
                  <a:gd name="connsiteY4" fmla="*/ 284696 h 613293"/>
                  <a:gd name="connsiteX0" fmla="*/ 0 w 713782"/>
                  <a:gd name="connsiteY0" fmla="*/ 349269 h 349269"/>
                  <a:gd name="connsiteX1" fmla="*/ 262139 w 713782"/>
                  <a:gd name="connsiteY1" fmla="*/ 223173 h 349269"/>
                  <a:gd name="connsiteX2" fmla="*/ 457199 w 713782"/>
                  <a:gd name="connsiteY2" fmla="*/ 0 h 349269"/>
                  <a:gd name="connsiteX3" fmla="*/ 713782 w 713782"/>
                  <a:gd name="connsiteY3" fmla="*/ 284696 h 349269"/>
                  <a:gd name="connsiteX0" fmla="*/ 0 w 457199"/>
                  <a:gd name="connsiteY0" fmla="*/ 349269 h 349269"/>
                  <a:gd name="connsiteX1" fmla="*/ 262139 w 457199"/>
                  <a:gd name="connsiteY1" fmla="*/ 223173 h 349269"/>
                  <a:gd name="connsiteX2" fmla="*/ 457199 w 457199"/>
                  <a:gd name="connsiteY2" fmla="*/ 0 h 349269"/>
                  <a:gd name="connsiteX0" fmla="*/ 0 w 195060"/>
                  <a:gd name="connsiteY0" fmla="*/ 223173 h 223173"/>
                  <a:gd name="connsiteX1" fmla="*/ 195060 w 195060"/>
                  <a:gd name="connsiteY1" fmla="*/ 0 h 2231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95060" h="223173">
                    <a:moveTo>
                      <a:pt x="0" y="223173"/>
                    </a:moveTo>
                    <a:cubicBezTo>
                      <a:pt x="76200" y="164962"/>
                      <a:pt x="130040" y="0"/>
                      <a:pt x="195060" y="0"/>
                    </a:cubicBezTo>
                  </a:path>
                </a:pathLst>
              </a:custGeom>
              <a:noFill/>
              <a:ln w="28575" cap="rnd">
                <a:solidFill>
                  <a:schemeClr val="bg1">
                    <a:alpha val="69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111" name="组合 110"/>
          <p:cNvGrpSpPr/>
          <p:nvPr/>
        </p:nvGrpSpPr>
        <p:grpSpPr>
          <a:xfrm rot="20532747">
            <a:off x="7568703" y="802976"/>
            <a:ext cx="774928" cy="923380"/>
            <a:chOff x="507876" y="722140"/>
            <a:chExt cx="774928" cy="923380"/>
          </a:xfrm>
        </p:grpSpPr>
        <p:sp>
          <p:nvSpPr>
            <p:cNvPr id="112" name="椭圆 111"/>
            <p:cNvSpPr/>
            <p:nvPr/>
          </p:nvSpPr>
          <p:spPr>
            <a:xfrm flipV="1">
              <a:off x="1142127" y="1504843"/>
              <a:ext cx="140677" cy="140677"/>
            </a:xfrm>
            <a:prstGeom prst="ellipse">
              <a:avLst/>
            </a:prstGeom>
            <a:solidFill>
              <a:srgbClr val="13D6EB"/>
            </a:solidFill>
            <a:ln>
              <a:solidFill>
                <a:srgbClr val="13D6E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3" name="椭圆 112"/>
            <p:cNvSpPr/>
            <p:nvPr/>
          </p:nvSpPr>
          <p:spPr>
            <a:xfrm flipV="1">
              <a:off x="525192" y="722140"/>
              <a:ext cx="140677" cy="140677"/>
            </a:xfrm>
            <a:prstGeom prst="ellipse">
              <a:avLst/>
            </a:prstGeom>
            <a:solidFill>
              <a:srgbClr val="13D6EB"/>
            </a:solidFill>
            <a:ln>
              <a:solidFill>
                <a:srgbClr val="13D6E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14" name="直接连接符 113"/>
            <p:cNvCxnSpPr>
              <a:stCxn id="113" idx="0"/>
              <a:endCxn id="112" idx="3"/>
            </p:cNvCxnSpPr>
            <p:nvPr/>
          </p:nvCxnSpPr>
          <p:spPr>
            <a:xfrm rot="1067253">
              <a:off x="507876" y="965291"/>
              <a:ext cx="742508" cy="457681"/>
            </a:xfrm>
            <a:prstGeom prst="line">
              <a:avLst/>
            </a:prstGeom>
            <a:ln>
              <a:solidFill>
                <a:srgbClr val="13D6EB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5" name="组合 114"/>
          <p:cNvGrpSpPr/>
          <p:nvPr/>
        </p:nvGrpSpPr>
        <p:grpSpPr>
          <a:xfrm>
            <a:off x="10853813" y="1602319"/>
            <a:ext cx="530493" cy="1204586"/>
            <a:chOff x="3019253" y="1093136"/>
            <a:chExt cx="530493" cy="1204586"/>
          </a:xfrm>
        </p:grpSpPr>
        <p:sp>
          <p:nvSpPr>
            <p:cNvPr id="116" name="椭圆 115"/>
            <p:cNvSpPr/>
            <p:nvPr/>
          </p:nvSpPr>
          <p:spPr>
            <a:xfrm flipV="1">
              <a:off x="3019253" y="1093136"/>
              <a:ext cx="140677" cy="140677"/>
            </a:xfrm>
            <a:prstGeom prst="ellipse">
              <a:avLst/>
            </a:prstGeom>
            <a:solidFill>
              <a:srgbClr val="13D6EB"/>
            </a:solidFill>
            <a:ln>
              <a:solidFill>
                <a:srgbClr val="13D6E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7" name="椭圆 116"/>
            <p:cNvSpPr/>
            <p:nvPr/>
          </p:nvSpPr>
          <p:spPr>
            <a:xfrm flipV="1">
              <a:off x="3409069" y="1819421"/>
              <a:ext cx="140677" cy="140677"/>
            </a:xfrm>
            <a:prstGeom prst="ellipse">
              <a:avLst/>
            </a:prstGeom>
            <a:solidFill>
              <a:srgbClr val="13D6EB"/>
            </a:solidFill>
            <a:ln>
              <a:solidFill>
                <a:srgbClr val="13D6E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8" name="椭圆 117"/>
            <p:cNvSpPr/>
            <p:nvPr/>
          </p:nvSpPr>
          <p:spPr>
            <a:xfrm flipV="1">
              <a:off x="3169918" y="2157045"/>
              <a:ext cx="140677" cy="140677"/>
            </a:xfrm>
            <a:prstGeom prst="ellipse">
              <a:avLst/>
            </a:prstGeom>
            <a:solidFill>
              <a:srgbClr val="13D6EB"/>
            </a:solidFill>
            <a:ln>
              <a:solidFill>
                <a:srgbClr val="13D6E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19" name="直接连接符 118"/>
            <p:cNvCxnSpPr>
              <a:stCxn id="116" idx="7"/>
              <a:endCxn id="117" idx="3"/>
            </p:cNvCxnSpPr>
            <p:nvPr/>
          </p:nvCxnSpPr>
          <p:spPr>
            <a:xfrm>
              <a:off x="3139328" y="1213211"/>
              <a:ext cx="290343" cy="626812"/>
            </a:xfrm>
            <a:prstGeom prst="line">
              <a:avLst/>
            </a:prstGeom>
            <a:ln>
              <a:solidFill>
                <a:srgbClr val="13D6EB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直接连接符 119"/>
            <p:cNvCxnSpPr>
              <a:stCxn id="117" idx="5"/>
              <a:endCxn id="118" idx="0"/>
            </p:cNvCxnSpPr>
            <p:nvPr/>
          </p:nvCxnSpPr>
          <p:spPr>
            <a:xfrm flipH="1">
              <a:off x="3240257" y="1840023"/>
              <a:ext cx="288887" cy="457699"/>
            </a:xfrm>
            <a:prstGeom prst="line">
              <a:avLst/>
            </a:prstGeom>
            <a:ln>
              <a:solidFill>
                <a:srgbClr val="13D6EB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1" name="组合 120"/>
          <p:cNvGrpSpPr/>
          <p:nvPr/>
        </p:nvGrpSpPr>
        <p:grpSpPr>
          <a:xfrm rot="1255243">
            <a:off x="9007736" y="920782"/>
            <a:ext cx="1778771" cy="1178288"/>
            <a:chOff x="1659043" y="703884"/>
            <a:chExt cx="1778771" cy="1178288"/>
          </a:xfrm>
        </p:grpSpPr>
        <p:sp>
          <p:nvSpPr>
            <p:cNvPr id="122" name="椭圆 121"/>
            <p:cNvSpPr/>
            <p:nvPr/>
          </p:nvSpPr>
          <p:spPr>
            <a:xfrm flipV="1">
              <a:off x="1668618" y="1741495"/>
              <a:ext cx="140677" cy="140677"/>
            </a:xfrm>
            <a:prstGeom prst="ellipse">
              <a:avLst/>
            </a:prstGeom>
            <a:solidFill>
              <a:srgbClr val="13D6EB"/>
            </a:solidFill>
            <a:ln>
              <a:solidFill>
                <a:srgbClr val="13D6E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3" name="椭圆 122"/>
            <p:cNvSpPr/>
            <p:nvPr/>
          </p:nvSpPr>
          <p:spPr>
            <a:xfrm flipV="1">
              <a:off x="2071973" y="859740"/>
              <a:ext cx="140677" cy="140677"/>
            </a:xfrm>
            <a:prstGeom prst="ellipse">
              <a:avLst/>
            </a:prstGeom>
            <a:solidFill>
              <a:srgbClr val="13D6EB"/>
            </a:solidFill>
            <a:ln>
              <a:solidFill>
                <a:srgbClr val="13D6E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24" name="直接连接符 123"/>
            <p:cNvCxnSpPr>
              <a:stCxn id="122" idx="5"/>
              <a:endCxn id="123" idx="1"/>
            </p:cNvCxnSpPr>
            <p:nvPr/>
          </p:nvCxnSpPr>
          <p:spPr>
            <a:xfrm rot="20344757" flipV="1">
              <a:off x="1659043" y="1059855"/>
              <a:ext cx="563182" cy="622203"/>
            </a:xfrm>
            <a:prstGeom prst="line">
              <a:avLst/>
            </a:prstGeom>
            <a:ln>
              <a:solidFill>
                <a:srgbClr val="13D6EB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直接连接符 124"/>
            <p:cNvCxnSpPr>
              <a:stCxn id="116" idx="3"/>
              <a:endCxn id="123" idx="6"/>
            </p:cNvCxnSpPr>
            <p:nvPr/>
          </p:nvCxnSpPr>
          <p:spPr>
            <a:xfrm rot="20344757" flipH="1" flipV="1">
              <a:off x="2276479" y="703884"/>
              <a:ext cx="1161335" cy="571916"/>
            </a:xfrm>
            <a:prstGeom prst="line">
              <a:avLst/>
            </a:prstGeom>
            <a:ln>
              <a:solidFill>
                <a:srgbClr val="13D6EB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28" name="图片 12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758" y="266212"/>
            <a:ext cx="2321118" cy="1710726"/>
          </a:xfrm>
          <a:prstGeom prst="rect">
            <a:avLst/>
          </a:prstGeom>
          <a:effectLst>
            <a:outerShdw blurRad="165100" dist="25400" dir="16200000" sx="99000" sy="99000" rotWithShape="0">
              <a:schemeClr val="bg1">
                <a:alpha val="93000"/>
              </a:schemeClr>
            </a:outerShdw>
          </a:effectLst>
        </p:spPr>
      </p:pic>
      <p:grpSp>
        <p:nvGrpSpPr>
          <p:cNvPr id="131" name="组合 130"/>
          <p:cNvGrpSpPr/>
          <p:nvPr/>
        </p:nvGrpSpPr>
        <p:grpSpPr>
          <a:xfrm>
            <a:off x="142497" y="1410803"/>
            <a:ext cx="2804791" cy="1667598"/>
            <a:chOff x="8726219" y="-661205"/>
            <a:chExt cx="2154936" cy="1322409"/>
          </a:xfrm>
        </p:grpSpPr>
        <p:sp>
          <p:nvSpPr>
            <p:cNvPr id="132" name="任意多边形 131"/>
            <p:cNvSpPr/>
            <p:nvPr/>
          </p:nvSpPr>
          <p:spPr>
            <a:xfrm rot="21387068">
              <a:off x="8737941" y="-661205"/>
              <a:ext cx="2143214" cy="1322408"/>
            </a:xfrm>
            <a:custGeom>
              <a:avLst/>
              <a:gdLst>
                <a:gd name="connsiteX0" fmla="*/ 948690 w 2148840"/>
                <a:gd name="connsiteY0" fmla="*/ 0 h 1325880"/>
                <a:gd name="connsiteX1" fmla="*/ 1264643 w 2148840"/>
                <a:gd name="connsiteY1" fmla="*/ 209428 h 1325880"/>
                <a:gd name="connsiteX2" fmla="*/ 1272463 w 2148840"/>
                <a:gd name="connsiteY2" fmla="*/ 234618 h 1325880"/>
                <a:gd name="connsiteX3" fmla="*/ 1318138 w 2148840"/>
                <a:gd name="connsiteY3" fmla="*/ 209827 h 1325880"/>
                <a:gd name="connsiteX4" fmla="*/ 1451610 w 2148840"/>
                <a:gd name="connsiteY4" fmla="*/ 182880 h 1325880"/>
                <a:gd name="connsiteX5" fmla="*/ 1735948 w 2148840"/>
                <a:gd name="connsiteY5" fmla="*/ 334061 h 1325880"/>
                <a:gd name="connsiteX6" fmla="*/ 1754729 w 2148840"/>
                <a:gd name="connsiteY6" fmla="*/ 368663 h 1325880"/>
                <a:gd name="connsiteX7" fmla="*/ 1811161 w 2148840"/>
                <a:gd name="connsiteY7" fmla="*/ 374352 h 1325880"/>
                <a:gd name="connsiteX8" fmla="*/ 2148840 w 2148840"/>
                <a:gd name="connsiteY8" fmla="*/ 788670 h 1325880"/>
                <a:gd name="connsiteX9" fmla="*/ 1725930 w 2148840"/>
                <a:gd name="connsiteY9" fmla="*/ 1211580 h 1325880"/>
                <a:gd name="connsiteX10" fmla="*/ 1489477 w 2148840"/>
                <a:gd name="connsiteY10" fmla="*/ 1139354 h 1325880"/>
                <a:gd name="connsiteX11" fmla="*/ 1436947 w 2148840"/>
                <a:gd name="connsiteY11" fmla="*/ 1096013 h 1325880"/>
                <a:gd name="connsiteX12" fmla="*/ 1420223 w 2148840"/>
                <a:gd name="connsiteY12" fmla="*/ 1126825 h 1325880"/>
                <a:gd name="connsiteX13" fmla="*/ 1045845 w 2148840"/>
                <a:gd name="connsiteY13" fmla="*/ 1325880 h 1325880"/>
                <a:gd name="connsiteX14" fmla="*/ 726597 w 2148840"/>
                <a:gd name="connsiteY14" fmla="*/ 1193643 h 1325880"/>
                <a:gd name="connsiteX15" fmla="*/ 677235 w 2148840"/>
                <a:gd name="connsiteY15" fmla="*/ 1133816 h 1325880"/>
                <a:gd name="connsiteX16" fmla="*/ 643102 w 2148840"/>
                <a:gd name="connsiteY16" fmla="*/ 1152342 h 1325880"/>
                <a:gd name="connsiteX17" fmla="*/ 462915 w 2148840"/>
                <a:gd name="connsiteY17" fmla="*/ 1188720 h 1325880"/>
                <a:gd name="connsiteX18" fmla="*/ 0 w 2148840"/>
                <a:gd name="connsiteY18" fmla="*/ 725805 h 1325880"/>
                <a:gd name="connsiteX19" fmla="*/ 462915 w 2148840"/>
                <a:gd name="connsiteY19" fmla="*/ 262890 h 1325880"/>
                <a:gd name="connsiteX20" fmla="*/ 556209 w 2148840"/>
                <a:gd name="connsiteY20" fmla="*/ 272295 h 1325880"/>
                <a:gd name="connsiteX21" fmla="*/ 611187 w 2148840"/>
                <a:gd name="connsiteY21" fmla="*/ 289361 h 1325880"/>
                <a:gd name="connsiteX22" fmla="*/ 612757 w 2148840"/>
                <a:gd name="connsiteY22" fmla="*/ 273794 h 1325880"/>
                <a:gd name="connsiteX23" fmla="*/ 948690 w 2148840"/>
                <a:gd name="connsiteY23" fmla="*/ 0 h 1325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148840" h="1325880">
                  <a:moveTo>
                    <a:pt x="948690" y="0"/>
                  </a:moveTo>
                  <a:cubicBezTo>
                    <a:pt x="1090723" y="0"/>
                    <a:pt x="1212588" y="86356"/>
                    <a:pt x="1264643" y="209428"/>
                  </a:cubicBezTo>
                  <a:lnTo>
                    <a:pt x="1272463" y="234618"/>
                  </a:lnTo>
                  <a:lnTo>
                    <a:pt x="1318138" y="209827"/>
                  </a:lnTo>
                  <a:cubicBezTo>
                    <a:pt x="1359162" y="192475"/>
                    <a:pt x="1404265" y="182880"/>
                    <a:pt x="1451610" y="182880"/>
                  </a:cubicBezTo>
                  <a:cubicBezTo>
                    <a:pt x="1569971" y="182880"/>
                    <a:pt x="1674326" y="242849"/>
                    <a:pt x="1735948" y="334061"/>
                  </a:cubicBezTo>
                  <a:lnTo>
                    <a:pt x="1754729" y="368663"/>
                  </a:lnTo>
                  <a:lnTo>
                    <a:pt x="1811161" y="374352"/>
                  </a:lnTo>
                  <a:cubicBezTo>
                    <a:pt x="2003874" y="413787"/>
                    <a:pt x="2148840" y="584299"/>
                    <a:pt x="2148840" y="788670"/>
                  </a:cubicBezTo>
                  <a:cubicBezTo>
                    <a:pt x="2148840" y="1022237"/>
                    <a:pt x="1959497" y="1211580"/>
                    <a:pt x="1725930" y="1211580"/>
                  </a:cubicBezTo>
                  <a:cubicBezTo>
                    <a:pt x="1638342" y="1211580"/>
                    <a:pt x="1556974" y="1184954"/>
                    <a:pt x="1489477" y="1139354"/>
                  </a:cubicBezTo>
                  <a:lnTo>
                    <a:pt x="1436947" y="1096013"/>
                  </a:lnTo>
                  <a:lnTo>
                    <a:pt x="1420223" y="1126825"/>
                  </a:lnTo>
                  <a:cubicBezTo>
                    <a:pt x="1339088" y="1246920"/>
                    <a:pt x="1201688" y="1325880"/>
                    <a:pt x="1045845" y="1325880"/>
                  </a:cubicBezTo>
                  <a:cubicBezTo>
                    <a:pt x="921171" y="1325880"/>
                    <a:pt x="808300" y="1275346"/>
                    <a:pt x="726597" y="1193643"/>
                  </a:cubicBezTo>
                  <a:lnTo>
                    <a:pt x="677235" y="1133816"/>
                  </a:lnTo>
                  <a:lnTo>
                    <a:pt x="643102" y="1152342"/>
                  </a:lnTo>
                  <a:cubicBezTo>
                    <a:pt x="587720" y="1175767"/>
                    <a:pt x="526830" y="1188720"/>
                    <a:pt x="462915" y="1188720"/>
                  </a:cubicBezTo>
                  <a:cubicBezTo>
                    <a:pt x="207254" y="1188720"/>
                    <a:pt x="0" y="981466"/>
                    <a:pt x="0" y="725805"/>
                  </a:cubicBezTo>
                  <a:cubicBezTo>
                    <a:pt x="0" y="470144"/>
                    <a:pt x="207254" y="262890"/>
                    <a:pt x="462915" y="262890"/>
                  </a:cubicBezTo>
                  <a:cubicBezTo>
                    <a:pt x="494873" y="262890"/>
                    <a:pt x="526074" y="266128"/>
                    <a:pt x="556209" y="272295"/>
                  </a:cubicBezTo>
                  <a:lnTo>
                    <a:pt x="611187" y="289361"/>
                  </a:lnTo>
                  <a:lnTo>
                    <a:pt x="612757" y="273794"/>
                  </a:lnTo>
                  <a:cubicBezTo>
                    <a:pt x="644731" y="117540"/>
                    <a:pt x="782984" y="0"/>
                    <a:pt x="948690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rgbClr val="91F0FD"/>
              </a:solidFill>
            </a:ln>
            <a:effectLst>
              <a:outerShdw blurRad="215900" dist="76200" dir="6600000" algn="t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4" name="任意多边形 133"/>
            <p:cNvSpPr/>
            <p:nvPr/>
          </p:nvSpPr>
          <p:spPr>
            <a:xfrm rot="21387068">
              <a:off x="8726219" y="-661204"/>
              <a:ext cx="2143214" cy="1322408"/>
            </a:xfrm>
            <a:custGeom>
              <a:avLst/>
              <a:gdLst>
                <a:gd name="connsiteX0" fmla="*/ 948690 w 2148840"/>
                <a:gd name="connsiteY0" fmla="*/ 0 h 1325880"/>
                <a:gd name="connsiteX1" fmla="*/ 1264643 w 2148840"/>
                <a:gd name="connsiteY1" fmla="*/ 209428 h 1325880"/>
                <a:gd name="connsiteX2" fmla="*/ 1272463 w 2148840"/>
                <a:gd name="connsiteY2" fmla="*/ 234618 h 1325880"/>
                <a:gd name="connsiteX3" fmla="*/ 1318138 w 2148840"/>
                <a:gd name="connsiteY3" fmla="*/ 209827 h 1325880"/>
                <a:gd name="connsiteX4" fmla="*/ 1451610 w 2148840"/>
                <a:gd name="connsiteY4" fmla="*/ 182880 h 1325880"/>
                <a:gd name="connsiteX5" fmla="*/ 1735948 w 2148840"/>
                <a:gd name="connsiteY5" fmla="*/ 334061 h 1325880"/>
                <a:gd name="connsiteX6" fmla="*/ 1754729 w 2148840"/>
                <a:gd name="connsiteY6" fmla="*/ 368663 h 1325880"/>
                <a:gd name="connsiteX7" fmla="*/ 1811161 w 2148840"/>
                <a:gd name="connsiteY7" fmla="*/ 374352 h 1325880"/>
                <a:gd name="connsiteX8" fmla="*/ 2148840 w 2148840"/>
                <a:gd name="connsiteY8" fmla="*/ 788670 h 1325880"/>
                <a:gd name="connsiteX9" fmla="*/ 1725930 w 2148840"/>
                <a:gd name="connsiteY9" fmla="*/ 1211580 h 1325880"/>
                <a:gd name="connsiteX10" fmla="*/ 1489477 w 2148840"/>
                <a:gd name="connsiteY10" fmla="*/ 1139354 h 1325880"/>
                <a:gd name="connsiteX11" fmla="*/ 1436947 w 2148840"/>
                <a:gd name="connsiteY11" fmla="*/ 1096013 h 1325880"/>
                <a:gd name="connsiteX12" fmla="*/ 1420223 w 2148840"/>
                <a:gd name="connsiteY12" fmla="*/ 1126825 h 1325880"/>
                <a:gd name="connsiteX13" fmla="*/ 1045845 w 2148840"/>
                <a:gd name="connsiteY13" fmla="*/ 1325880 h 1325880"/>
                <a:gd name="connsiteX14" fmla="*/ 726597 w 2148840"/>
                <a:gd name="connsiteY14" fmla="*/ 1193643 h 1325880"/>
                <a:gd name="connsiteX15" fmla="*/ 677235 w 2148840"/>
                <a:gd name="connsiteY15" fmla="*/ 1133816 h 1325880"/>
                <a:gd name="connsiteX16" fmla="*/ 643102 w 2148840"/>
                <a:gd name="connsiteY16" fmla="*/ 1152342 h 1325880"/>
                <a:gd name="connsiteX17" fmla="*/ 462915 w 2148840"/>
                <a:gd name="connsiteY17" fmla="*/ 1188720 h 1325880"/>
                <a:gd name="connsiteX18" fmla="*/ 0 w 2148840"/>
                <a:gd name="connsiteY18" fmla="*/ 725805 h 1325880"/>
                <a:gd name="connsiteX19" fmla="*/ 462915 w 2148840"/>
                <a:gd name="connsiteY19" fmla="*/ 262890 h 1325880"/>
                <a:gd name="connsiteX20" fmla="*/ 556209 w 2148840"/>
                <a:gd name="connsiteY20" fmla="*/ 272295 h 1325880"/>
                <a:gd name="connsiteX21" fmla="*/ 611187 w 2148840"/>
                <a:gd name="connsiteY21" fmla="*/ 289361 h 1325880"/>
                <a:gd name="connsiteX22" fmla="*/ 612757 w 2148840"/>
                <a:gd name="connsiteY22" fmla="*/ 273794 h 1325880"/>
                <a:gd name="connsiteX23" fmla="*/ 948690 w 2148840"/>
                <a:gd name="connsiteY23" fmla="*/ 0 h 1325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148840" h="1325880">
                  <a:moveTo>
                    <a:pt x="948690" y="0"/>
                  </a:moveTo>
                  <a:cubicBezTo>
                    <a:pt x="1090723" y="0"/>
                    <a:pt x="1212588" y="86356"/>
                    <a:pt x="1264643" y="209428"/>
                  </a:cubicBezTo>
                  <a:lnTo>
                    <a:pt x="1272463" y="234618"/>
                  </a:lnTo>
                  <a:lnTo>
                    <a:pt x="1318138" y="209827"/>
                  </a:lnTo>
                  <a:cubicBezTo>
                    <a:pt x="1359162" y="192475"/>
                    <a:pt x="1404265" y="182880"/>
                    <a:pt x="1451610" y="182880"/>
                  </a:cubicBezTo>
                  <a:cubicBezTo>
                    <a:pt x="1569971" y="182880"/>
                    <a:pt x="1674326" y="242849"/>
                    <a:pt x="1735948" y="334061"/>
                  </a:cubicBezTo>
                  <a:lnTo>
                    <a:pt x="1754729" y="368663"/>
                  </a:lnTo>
                  <a:lnTo>
                    <a:pt x="1811161" y="374352"/>
                  </a:lnTo>
                  <a:cubicBezTo>
                    <a:pt x="2003874" y="413787"/>
                    <a:pt x="2148840" y="584299"/>
                    <a:pt x="2148840" y="788670"/>
                  </a:cubicBezTo>
                  <a:cubicBezTo>
                    <a:pt x="2148840" y="1022237"/>
                    <a:pt x="1959497" y="1211580"/>
                    <a:pt x="1725930" y="1211580"/>
                  </a:cubicBezTo>
                  <a:cubicBezTo>
                    <a:pt x="1638342" y="1211580"/>
                    <a:pt x="1556974" y="1184954"/>
                    <a:pt x="1489477" y="1139354"/>
                  </a:cubicBezTo>
                  <a:lnTo>
                    <a:pt x="1436947" y="1096013"/>
                  </a:lnTo>
                  <a:lnTo>
                    <a:pt x="1420223" y="1126825"/>
                  </a:lnTo>
                  <a:cubicBezTo>
                    <a:pt x="1339088" y="1246920"/>
                    <a:pt x="1201688" y="1325880"/>
                    <a:pt x="1045845" y="1325880"/>
                  </a:cubicBezTo>
                  <a:cubicBezTo>
                    <a:pt x="921171" y="1325880"/>
                    <a:pt x="808300" y="1275346"/>
                    <a:pt x="726597" y="1193643"/>
                  </a:cubicBezTo>
                  <a:lnTo>
                    <a:pt x="677235" y="1133816"/>
                  </a:lnTo>
                  <a:lnTo>
                    <a:pt x="643102" y="1152342"/>
                  </a:lnTo>
                  <a:cubicBezTo>
                    <a:pt x="587720" y="1175767"/>
                    <a:pt x="526830" y="1188720"/>
                    <a:pt x="462915" y="1188720"/>
                  </a:cubicBezTo>
                  <a:cubicBezTo>
                    <a:pt x="207254" y="1188720"/>
                    <a:pt x="0" y="981466"/>
                    <a:pt x="0" y="725805"/>
                  </a:cubicBezTo>
                  <a:cubicBezTo>
                    <a:pt x="0" y="470144"/>
                    <a:pt x="207254" y="262890"/>
                    <a:pt x="462915" y="262890"/>
                  </a:cubicBezTo>
                  <a:cubicBezTo>
                    <a:pt x="494873" y="262890"/>
                    <a:pt x="526074" y="266128"/>
                    <a:pt x="556209" y="272295"/>
                  </a:cubicBezTo>
                  <a:lnTo>
                    <a:pt x="611187" y="289361"/>
                  </a:lnTo>
                  <a:lnTo>
                    <a:pt x="612757" y="273794"/>
                  </a:lnTo>
                  <a:cubicBezTo>
                    <a:pt x="644731" y="117540"/>
                    <a:pt x="782984" y="0"/>
                    <a:pt x="948690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rgbClr val="91F0FD"/>
              </a:solidFill>
            </a:ln>
            <a:effectLst>
              <a:innerShdw blurRad="355600" dist="114300" dir="3600000">
                <a:srgbClr val="19B4C9">
                  <a:alpha val="71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41" name="组合 140"/>
          <p:cNvGrpSpPr/>
          <p:nvPr/>
        </p:nvGrpSpPr>
        <p:grpSpPr>
          <a:xfrm rot="920444">
            <a:off x="3879353" y="2294641"/>
            <a:ext cx="577446" cy="566828"/>
            <a:chOff x="10646778" y="4753862"/>
            <a:chExt cx="751521" cy="737702"/>
          </a:xfrm>
        </p:grpSpPr>
        <p:sp>
          <p:nvSpPr>
            <p:cNvPr id="142" name="五角星 2"/>
            <p:cNvSpPr/>
            <p:nvPr/>
          </p:nvSpPr>
          <p:spPr>
            <a:xfrm rot="20227648" flipH="1">
              <a:off x="10648573" y="4753862"/>
              <a:ext cx="749726" cy="728735"/>
            </a:xfrm>
            <a:custGeom>
              <a:avLst/>
              <a:gdLst>
                <a:gd name="connsiteX0" fmla="*/ 1 w 914400"/>
                <a:gd name="connsiteY0" fmla="*/ 349269 h 914400"/>
                <a:gd name="connsiteX1" fmla="*/ 262140 w 914400"/>
                <a:gd name="connsiteY1" fmla="*/ 223173 h 914400"/>
                <a:gd name="connsiteX2" fmla="*/ 457200 w 914400"/>
                <a:gd name="connsiteY2" fmla="*/ 0 h 914400"/>
                <a:gd name="connsiteX3" fmla="*/ 652260 w 914400"/>
                <a:gd name="connsiteY3" fmla="*/ 223173 h 914400"/>
                <a:gd name="connsiteX4" fmla="*/ 914399 w 914400"/>
                <a:gd name="connsiteY4" fmla="*/ 349269 h 914400"/>
                <a:gd name="connsiteX5" fmla="*/ 772814 w 914400"/>
                <a:gd name="connsiteY5" fmla="*/ 613293 h 914400"/>
                <a:gd name="connsiteX6" fmla="*/ 739765 w 914400"/>
                <a:gd name="connsiteY6" fmla="*/ 914398 h 914400"/>
                <a:gd name="connsiteX7" fmla="*/ 457200 w 914400"/>
                <a:gd name="connsiteY7" fmla="*/ 854400 h 914400"/>
                <a:gd name="connsiteX8" fmla="*/ 174635 w 914400"/>
                <a:gd name="connsiteY8" fmla="*/ 914398 h 914400"/>
                <a:gd name="connsiteX9" fmla="*/ 141586 w 914400"/>
                <a:gd name="connsiteY9" fmla="*/ 613293 h 914400"/>
                <a:gd name="connsiteX10" fmla="*/ 1 w 914400"/>
                <a:gd name="connsiteY10" fmla="*/ 349269 h 914400"/>
                <a:gd name="connsiteX0" fmla="*/ 0 w 914398"/>
                <a:gd name="connsiteY0" fmla="*/ 349269 h 923906"/>
                <a:gd name="connsiteX1" fmla="*/ 262139 w 914398"/>
                <a:gd name="connsiteY1" fmla="*/ 223173 h 923906"/>
                <a:gd name="connsiteX2" fmla="*/ 457199 w 914398"/>
                <a:gd name="connsiteY2" fmla="*/ 0 h 923906"/>
                <a:gd name="connsiteX3" fmla="*/ 652259 w 914398"/>
                <a:gd name="connsiteY3" fmla="*/ 223173 h 923906"/>
                <a:gd name="connsiteX4" fmla="*/ 914398 w 914398"/>
                <a:gd name="connsiteY4" fmla="*/ 349269 h 923906"/>
                <a:gd name="connsiteX5" fmla="*/ 772813 w 914398"/>
                <a:gd name="connsiteY5" fmla="*/ 613293 h 923906"/>
                <a:gd name="connsiteX6" fmla="*/ 739764 w 914398"/>
                <a:gd name="connsiteY6" fmla="*/ 914398 h 923906"/>
                <a:gd name="connsiteX7" fmla="*/ 457199 w 914398"/>
                <a:gd name="connsiteY7" fmla="*/ 854400 h 923906"/>
                <a:gd name="connsiteX8" fmla="*/ 174634 w 914398"/>
                <a:gd name="connsiteY8" fmla="*/ 914398 h 923906"/>
                <a:gd name="connsiteX9" fmla="*/ 141585 w 914398"/>
                <a:gd name="connsiteY9" fmla="*/ 613293 h 923906"/>
                <a:gd name="connsiteX10" fmla="*/ 0 w 914398"/>
                <a:gd name="connsiteY10" fmla="*/ 349269 h 923906"/>
                <a:gd name="connsiteX0" fmla="*/ 0 w 916461"/>
                <a:gd name="connsiteY0" fmla="*/ 349269 h 923906"/>
                <a:gd name="connsiteX1" fmla="*/ 262139 w 916461"/>
                <a:gd name="connsiteY1" fmla="*/ 223173 h 923906"/>
                <a:gd name="connsiteX2" fmla="*/ 457199 w 916461"/>
                <a:gd name="connsiteY2" fmla="*/ 0 h 923906"/>
                <a:gd name="connsiteX3" fmla="*/ 652259 w 916461"/>
                <a:gd name="connsiteY3" fmla="*/ 223173 h 923906"/>
                <a:gd name="connsiteX4" fmla="*/ 914398 w 916461"/>
                <a:gd name="connsiteY4" fmla="*/ 349269 h 923906"/>
                <a:gd name="connsiteX5" fmla="*/ 772813 w 916461"/>
                <a:gd name="connsiteY5" fmla="*/ 613293 h 923906"/>
                <a:gd name="connsiteX6" fmla="*/ 739764 w 916461"/>
                <a:gd name="connsiteY6" fmla="*/ 914398 h 923906"/>
                <a:gd name="connsiteX7" fmla="*/ 457199 w 916461"/>
                <a:gd name="connsiteY7" fmla="*/ 854400 h 923906"/>
                <a:gd name="connsiteX8" fmla="*/ 174634 w 916461"/>
                <a:gd name="connsiteY8" fmla="*/ 914398 h 923906"/>
                <a:gd name="connsiteX9" fmla="*/ 141585 w 916461"/>
                <a:gd name="connsiteY9" fmla="*/ 613293 h 923906"/>
                <a:gd name="connsiteX10" fmla="*/ 0 w 916461"/>
                <a:gd name="connsiteY10" fmla="*/ 349269 h 923906"/>
                <a:gd name="connsiteX0" fmla="*/ 0 w 916461"/>
                <a:gd name="connsiteY0" fmla="*/ 349269 h 923906"/>
                <a:gd name="connsiteX1" fmla="*/ 262139 w 916461"/>
                <a:gd name="connsiteY1" fmla="*/ 223173 h 923906"/>
                <a:gd name="connsiteX2" fmla="*/ 457199 w 916461"/>
                <a:gd name="connsiteY2" fmla="*/ 0 h 923906"/>
                <a:gd name="connsiteX3" fmla="*/ 652259 w 916461"/>
                <a:gd name="connsiteY3" fmla="*/ 223173 h 923906"/>
                <a:gd name="connsiteX4" fmla="*/ 914398 w 916461"/>
                <a:gd name="connsiteY4" fmla="*/ 349269 h 923906"/>
                <a:gd name="connsiteX5" fmla="*/ 772813 w 916461"/>
                <a:gd name="connsiteY5" fmla="*/ 613293 h 923906"/>
                <a:gd name="connsiteX6" fmla="*/ 739764 w 916461"/>
                <a:gd name="connsiteY6" fmla="*/ 914398 h 923906"/>
                <a:gd name="connsiteX7" fmla="*/ 457199 w 916461"/>
                <a:gd name="connsiteY7" fmla="*/ 854400 h 923906"/>
                <a:gd name="connsiteX8" fmla="*/ 174634 w 916461"/>
                <a:gd name="connsiteY8" fmla="*/ 914398 h 923906"/>
                <a:gd name="connsiteX9" fmla="*/ 141585 w 916461"/>
                <a:gd name="connsiteY9" fmla="*/ 613293 h 923906"/>
                <a:gd name="connsiteX10" fmla="*/ 0 w 916461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18524" h="923906">
                  <a:moveTo>
                    <a:pt x="2063" y="349269"/>
                  </a:moveTo>
                  <a:cubicBezTo>
                    <a:pt x="22155" y="284249"/>
                    <a:pt x="188002" y="281384"/>
                    <a:pt x="264202" y="223173"/>
                  </a:cubicBezTo>
                  <a:cubicBezTo>
                    <a:pt x="340402" y="164962"/>
                    <a:pt x="394242" y="0"/>
                    <a:pt x="459262" y="0"/>
                  </a:cubicBezTo>
                  <a:cubicBezTo>
                    <a:pt x="524282" y="0"/>
                    <a:pt x="578122" y="164962"/>
                    <a:pt x="654322" y="223173"/>
                  </a:cubicBezTo>
                  <a:cubicBezTo>
                    <a:pt x="730522" y="281384"/>
                    <a:pt x="896369" y="284249"/>
                    <a:pt x="916461" y="349269"/>
                  </a:cubicBezTo>
                  <a:cubicBezTo>
                    <a:pt x="936553" y="414289"/>
                    <a:pt x="803982" y="519105"/>
                    <a:pt x="774876" y="613293"/>
                  </a:cubicBezTo>
                  <a:cubicBezTo>
                    <a:pt x="745770" y="707481"/>
                    <a:pt x="794429" y="874213"/>
                    <a:pt x="741827" y="914398"/>
                  </a:cubicBezTo>
                  <a:cubicBezTo>
                    <a:pt x="689225" y="954583"/>
                    <a:pt x="553450" y="854400"/>
                    <a:pt x="459262" y="854400"/>
                  </a:cubicBezTo>
                  <a:cubicBezTo>
                    <a:pt x="365074" y="874399"/>
                    <a:pt x="257367" y="928196"/>
                    <a:pt x="176697" y="914398"/>
                  </a:cubicBezTo>
                  <a:cubicBezTo>
                    <a:pt x="96027" y="900600"/>
                    <a:pt x="172754" y="707481"/>
                    <a:pt x="143648" y="613293"/>
                  </a:cubicBezTo>
                  <a:cubicBezTo>
                    <a:pt x="114542" y="519105"/>
                    <a:pt x="-18029" y="414289"/>
                    <a:pt x="2063" y="349269"/>
                  </a:cubicBezTo>
                  <a:close/>
                </a:path>
              </a:pathLst>
            </a:custGeom>
            <a:solidFill>
              <a:schemeClr val="bg1"/>
            </a:solidFill>
            <a:ln w="15875">
              <a:noFill/>
            </a:ln>
            <a:effectLst>
              <a:outerShdw blurRad="76200" dist="50800" dir="5400000" algn="t" rotWithShape="0">
                <a:prstClr val="black">
                  <a:alpha val="1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43" name="组合 142"/>
            <p:cNvGrpSpPr/>
            <p:nvPr/>
          </p:nvGrpSpPr>
          <p:grpSpPr>
            <a:xfrm>
              <a:off x="10646778" y="4762829"/>
              <a:ext cx="749726" cy="728735"/>
              <a:chOff x="11012539" y="4493889"/>
              <a:chExt cx="749726" cy="728735"/>
            </a:xfrm>
          </p:grpSpPr>
          <p:sp>
            <p:nvSpPr>
              <p:cNvPr id="144" name="五角星 2"/>
              <p:cNvSpPr/>
              <p:nvPr/>
            </p:nvSpPr>
            <p:spPr>
              <a:xfrm rot="20227648" flipH="1">
                <a:off x="11012539" y="4493889"/>
                <a:ext cx="749726" cy="728735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" fmla="*/ 0 w 914398"/>
                  <a:gd name="connsiteY0" fmla="*/ 349269 h 923906"/>
                  <a:gd name="connsiteX1" fmla="*/ 262139 w 914398"/>
                  <a:gd name="connsiteY1" fmla="*/ 223173 h 923906"/>
                  <a:gd name="connsiteX2" fmla="*/ 457199 w 914398"/>
                  <a:gd name="connsiteY2" fmla="*/ 0 h 923906"/>
                  <a:gd name="connsiteX3" fmla="*/ 652259 w 914398"/>
                  <a:gd name="connsiteY3" fmla="*/ 223173 h 923906"/>
                  <a:gd name="connsiteX4" fmla="*/ 914398 w 914398"/>
                  <a:gd name="connsiteY4" fmla="*/ 349269 h 923906"/>
                  <a:gd name="connsiteX5" fmla="*/ 772813 w 914398"/>
                  <a:gd name="connsiteY5" fmla="*/ 613293 h 923906"/>
                  <a:gd name="connsiteX6" fmla="*/ 739764 w 914398"/>
                  <a:gd name="connsiteY6" fmla="*/ 914398 h 923906"/>
                  <a:gd name="connsiteX7" fmla="*/ 457199 w 914398"/>
                  <a:gd name="connsiteY7" fmla="*/ 854400 h 923906"/>
                  <a:gd name="connsiteX8" fmla="*/ 174634 w 914398"/>
                  <a:gd name="connsiteY8" fmla="*/ 914398 h 923906"/>
                  <a:gd name="connsiteX9" fmla="*/ 141585 w 914398"/>
                  <a:gd name="connsiteY9" fmla="*/ 613293 h 923906"/>
                  <a:gd name="connsiteX10" fmla="*/ 0 w 914398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18524" h="923906">
                    <a:moveTo>
                      <a:pt x="2063" y="349269"/>
                    </a:moveTo>
                    <a:cubicBezTo>
                      <a:pt x="22155" y="284249"/>
                      <a:pt x="188002" y="281384"/>
                      <a:pt x="264202" y="223173"/>
                    </a:cubicBezTo>
                    <a:cubicBezTo>
                      <a:pt x="340402" y="164962"/>
                      <a:pt x="394242" y="0"/>
                      <a:pt x="459262" y="0"/>
                    </a:cubicBezTo>
                    <a:cubicBezTo>
                      <a:pt x="524282" y="0"/>
                      <a:pt x="578122" y="164962"/>
                      <a:pt x="654322" y="223173"/>
                    </a:cubicBezTo>
                    <a:cubicBezTo>
                      <a:pt x="730522" y="281384"/>
                      <a:pt x="896369" y="284249"/>
                      <a:pt x="916461" y="349269"/>
                    </a:cubicBezTo>
                    <a:cubicBezTo>
                      <a:pt x="936553" y="414289"/>
                      <a:pt x="803982" y="519105"/>
                      <a:pt x="774876" y="613293"/>
                    </a:cubicBezTo>
                    <a:cubicBezTo>
                      <a:pt x="745770" y="707481"/>
                      <a:pt x="794429" y="874213"/>
                      <a:pt x="741827" y="914398"/>
                    </a:cubicBezTo>
                    <a:cubicBezTo>
                      <a:pt x="689225" y="954583"/>
                      <a:pt x="553450" y="854400"/>
                      <a:pt x="459262" y="854400"/>
                    </a:cubicBezTo>
                    <a:cubicBezTo>
                      <a:pt x="365074" y="874399"/>
                      <a:pt x="257367" y="928196"/>
                      <a:pt x="176697" y="914398"/>
                    </a:cubicBezTo>
                    <a:cubicBezTo>
                      <a:pt x="96027" y="900600"/>
                      <a:pt x="172754" y="707481"/>
                      <a:pt x="143648" y="613293"/>
                    </a:cubicBezTo>
                    <a:cubicBezTo>
                      <a:pt x="114542" y="519105"/>
                      <a:pt x="-18029" y="414289"/>
                      <a:pt x="2063" y="349269"/>
                    </a:cubicBezTo>
                    <a:close/>
                  </a:path>
                </a:pathLst>
              </a:custGeom>
              <a:solidFill>
                <a:srgbClr val="64E4F2"/>
              </a:solidFill>
              <a:ln w="15875">
                <a:solidFill>
                  <a:schemeClr val="bg1"/>
                </a:solidFill>
              </a:ln>
              <a:effectLst>
                <a:innerShdw blurRad="292100">
                  <a:srgbClr val="00B0F0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5" name="五角星 2"/>
              <p:cNvSpPr/>
              <p:nvPr/>
            </p:nvSpPr>
            <p:spPr>
              <a:xfrm rot="20424262">
                <a:off x="11046365" y="4655056"/>
                <a:ext cx="290576" cy="221980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" fmla="*/ 0 w 914398"/>
                  <a:gd name="connsiteY0" fmla="*/ 349269 h 923906"/>
                  <a:gd name="connsiteX1" fmla="*/ 262139 w 914398"/>
                  <a:gd name="connsiteY1" fmla="*/ 223173 h 923906"/>
                  <a:gd name="connsiteX2" fmla="*/ 457199 w 914398"/>
                  <a:gd name="connsiteY2" fmla="*/ 0 h 923906"/>
                  <a:gd name="connsiteX3" fmla="*/ 652259 w 914398"/>
                  <a:gd name="connsiteY3" fmla="*/ 223173 h 923906"/>
                  <a:gd name="connsiteX4" fmla="*/ 914398 w 914398"/>
                  <a:gd name="connsiteY4" fmla="*/ 349269 h 923906"/>
                  <a:gd name="connsiteX5" fmla="*/ 772813 w 914398"/>
                  <a:gd name="connsiteY5" fmla="*/ 613293 h 923906"/>
                  <a:gd name="connsiteX6" fmla="*/ 739764 w 914398"/>
                  <a:gd name="connsiteY6" fmla="*/ 914398 h 923906"/>
                  <a:gd name="connsiteX7" fmla="*/ 457199 w 914398"/>
                  <a:gd name="connsiteY7" fmla="*/ 854400 h 923906"/>
                  <a:gd name="connsiteX8" fmla="*/ 174634 w 914398"/>
                  <a:gd name="connsiteY8" fmla="*/ 914398 h 923906"/>
                  <a:gd name="connsiteX9" fmla="*/ 141585 w 914398"/>
                  <a:gd name="connsiteY9" fmla="*/ 613293 h 923906"/>
                  <a:gd name="connsiteX10" fmla="*/ 0 w 914398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654322 w 918524"/>
                  <a:gd name="connsiteY0" fmla="*/ 223173 h 923906"/>
                  <a:gd name="connsiteX1" fmla="*/ 916461 w 918524"/>
                  <a:gd name="connsiteY1" fmla="*/ 349269 h 923906"/>
                  <a:gd name="connsiteX2" fmla="*/ 774876 w 918524"/>
                  <a:gd name="connsiteY2" fmla="*/ 613293 h 923906"/>
                  <a:gd name="connsiteX3" fmla="*/ 741827 w 918524"/>
                  <a:gd name="connsiteY3" fmla="*/ 914398 h 923906"/>
                  <a:gd name="connsiteX4" fmla="*/ 459262 w 918524"/>
                  <a:gd name="connsiteY4" fmla="*/ 854400 h 923906"/>
                  <a:gd name="connsiteX5" fmla="*/ 176697 w 918524"/>
                  <a:gd name="connsiteY5" fmla="*/ 914398 h 923906"/>
                  <a:gd name="connsiteX6" fmla="*/ 143648 w 918524"/>
                  <a:gd name="connsiteY6" fmla="*/ 613293 h 923906"/>
                  <a:gd name="connsiteX7" fmla="*/ 2063 w 918524"/>
                  <a:gd name="connsiteY7" fmla="*/ 349269 h 923906"/>
                  <a:gd name="connsiteX8" fmla="*/ 264202 w 918524"/>
                  <a:gd name="connsiteY8" fmla="*/ 223173 h 923906"/>
                  <a:gd name="connsiteX9" fmla="*/ 459262 w 918524"/>
                  <a:gd name="connsiteY9" fmla="*/ 0 h 923906"/>
                  <a:gd name="connsiteX10" fmla="*/ 715845 w 918524"/>
                  <a:gd name="connsiteY10" fmla="*/ 284696 h 923906"/>
                  <a:gd name="connsiteX0" fmla="*/ 916461 w 918524"/>
                  <a:gd name="connsiteY0" fmla="*/ 349269 h 923906"/>
                  <a:gd name="connsiteX1" fmla="*/ 774876 w 918524"/>
                  <a:gd name="connsiteY1" fmla="*/ 613293 h 923906"/>
                  <a:gd name="connsiteX2" fmla="*/ 741827 w 918524"/>
                  <a:gd name="connsiteY2" fmla="*/ 914398 h 923906"/>
                  <a:gd name="connsiteX3" fmla="*/ 459262 w 918524"/>
                  <a:gd name="connsiteY3" fmla="*/ 854400 h 923906"/>
                  <a:gd name="connsiteX4" fmla="*/ 176697 w 918524"/>
                  <a:gd name="connsiteY4" fmla="*/ 914398 h 923906"/>
                  <a:gd name="connsiteX5" fmla="*/ 143648 w 918524"/>
                  <a:gd name="connsiteY5" fmla="*/ 613293 h 923906"/>
                  <a:gd name="connsiteX6" fmla="*/ 2063 w 918524"/>
                  <a:gd name="connsiteY6" fmla="*/ 349269 h 923906"/>
                  <a:gd name="connsiteX7" fmla="*/ 264202 w 918524"/>
                  <a:gd name="connsiteY7" fmla="*/ 223173 h 923906"/>
                  <a:gd name="connsiteX8" fmla="*/ 459262 w 918524"/>
                  <a:gd name="connsiteY8" fmla="*/ 0 h 923906"/>
                  <a:gd name="connsiteX9" fmla="*/ 715845 w 918524"/>
                  <a:gd name="connsiteY9" fmla="*/ 284696 h 923906"/>
                  <a:gd name="connsiteX0" fmla="*/ 774876 w 774876"/>
                  <a:gd name="connsiteY0" fmla="*/ 613293 h 923906"/>
                  <a:gd name="connsiteX1" fmla="*/ 741827 w 774876"/>
                  <a:gd name="connsiteY1" fmla="*/ 914398 h 923906"/>
                  <a:gd name="connsiteX2" fmla="*/ 459262 w 774876"/>
                  <a:gd name="connsiteY2" fmla="*/ 854400 h 923906"/>
                  <a:gd name="connsiteX3" fmla="*/ 176697 w 774876"/>
                  <a:gd name="connsiteY3" fmla="*/ 914398 h 923906"/>
                  <a:gd name="connsiteX4" fmla="*/ 143648 w 774876"/>
                  <a:gd name="connsiteY4" fmla="*/ 613293 h 923906"/>
                  <a:gd name="connsiteX5" fmla="*/ 2063 w 774876"/>
                  <a:gd name="connsiteY5" fmla="*/ 349269 h 923906"/>
                  <a:gd name="connsiteX6" fmla="*/ 264202 w 774876"/>
                  <a:gd name="connsiteY6" fmla="*/ 223173 h 923906"/>
                  <a:gd name="connsiteX7" fmla="*/ 459262 w 774876"/>
                  <a:gd name="connsiteY7" fmla="*/ 0 h 923906"/>
                  <a:gd name="connsiteX8" fmla="*/ 715845 w 774876"/>
                  <a:gd name="connsiteY8" fmla="*/ 284696 h 923906"/>
                  <a:gd name="connsiteX0" fmla="*/ 741827 w 741827"/>
                  <a:gd name="connsiteY0" fmla="*/ 914398 h 923906"/>
                  <a:gd name="connsiteX1" fmla="*/ 459262 w 741827"/>
                  <a:gd name="connsiteY1" fmla="*/ 854400 h 923906"/>
                  <a:gd name="connsiteX2" fmla="*/ 176697 w 741827"/>
                  <a:gd name="connsiteY2" fmla="*/ 914398 h 923906"/>
                  <a:gd name="connsiteX3" fmla="*/ 143648 w 741827"/>
                  <a:gd name="connsiteY3" fmla="*/ 613293 h 923906"/>
                  <a:gd name="connsiteX4" fmla="*/ 2063 w 741827"/>
                  <a:gd name="connsiteY4" fmla="*/ 349269 h 923906"/>
                  <a:gd name="connsiteX5" fmla="*/ 264202 w 741827"/>
                  <a:gd name="connsiteY5" fmla="*/ 223173 h 923906"/>
                  <a:gd name="connsiteX6" fmla="*/ 459262 w 741827"/>
                  <a:gd name="connsiteY6" fmla="*/ 0 h 923906"/>
                  <a:gd name="connsiteX7" fmla="*/ 715845 w 741827"/>
                  <a:gd name="connsiteY7" fmla="*/ 284696 h 923906"/>
                  <a:gd name="connsiteX0" fmla="*/ 459262 w 715845"/>
                  <a:gd name="connsiteY0" fmla="*/ 854400 h 916632"/>
                  <a:gd name="connsiteX1" fmla="*/ 176697 w 715845"/>
                  <a:gd name="connsiteY1" fmla="*/ 914398 h 916632"/>
                  <a:gd name="connsiteX2" fmla="*/ 143648 w 715845"/>
                  <a:gd name="connsiteY2" fmla="*/ 613293 h 916632"/>
                  <a:gd name="connsiteX3" fmla="*/ 2063 w 715845"/>
                  <a:gd name="connsiteY3" fmla="*/ 349269 h 916632"/>
                  <a:gd name="connsiteX4" fmla="*/ 264202 w 715845"/>
                  <a:gd name="connsiteY4" fmla="*/ 223173 h 916632"/>
                  <a:gd name="connsiteX5" fmla="*/ 459262 w 715845"/>
                  <a:gd name="connsiteY5" fmla="*/ 0 h 916632"/>
                  <a:gd name="connsiteX6" fmla="*/ 715845 w 715845"/>
                  <a:gd name="connsiteY6" fmla="*/ 284696 h 916632"/>
                  <a:gd name="connsiteX0" fmla="*/ 176697 w 715845"/>
                  <a:gd name="connsiteY0" fmla="*/ 914398 h 914398"/>
                  <a:gd name="connsiteX1" fmla="*/ 143648 w 715845"/>
                  <a:gd name="connsiteY1" fmla="*/ 613293 h 914398"/>
                  <a:gd name="connsiteX2" fmla="*/ 2063 w 715845"/>
                  <a:gd name="connsiteY2" fmla="*/ 349269 h 914398"/>
                  <a:gd name="connsiteX3" fmla="*/ 264202 w 715845"/>
                  <a:gd name="connsiteY3" fmla="*/ 223173 h 914398"/>
                  <a:gd name="connsiteX4" fmla="*/ 459262 w 715845"/>
                  <a:gd name="connsiteY4" fmla="*/ 0 h 914398"/>
                  <a:gd name="connsiteX5" fmla="*/ 715845 w 715845"/>
                  <a:gd name="connsiteY5" fmla="*/ 284696 h 914398"/>
                  <a:gd name="connsiteX0" fmla="*/ 143648 w 715845"/>
                  <a:gd name="connsiteY0" fmla="*/ 613293 h 613293"/>
                  <a:gd name="connsiteX1" fmla="*/ 2063 w 715845"/>
                  <a:gd name="connsiteY1" fmla="*/ 349269 h 613293"/>
                  <a:gd name="connsiteX2" fmla="*/ 264202 w 715845"/>
                  <a:gd name="connsiteY2" fmla="*/ 223173 h 613293"/>
                  <a:gd name="connsiteX3" fmla="*/ 459262 w 715845"/>
                  <a:gd name="connsiteY3" fmla="*/ 0 h 613293"/>
                  <a:gd name="connsiteX4" fmla="*/ 715845 w 715845"/>
                  <a:gd name="connsiteY4" fmla="*/ 284696 h 613293"/>
                  <a:gd name="connsiteX0" fmla="*/ 0 w 713782"/>
                  <a:gd name="connsiteY0" fmla="*/ 349269 h 349269"/>
                  <a:gd name="connsiteX1" fmla="*/ 262139 w 713782"/>
                  <a:gd name="connsiteY1" fmla="*/ 223173 h 349269"/>
                  <a:gd name="connsiteX2" fmla="*/ 457199 w 713782"/>
                  <a:gd name="connsiteY2" fmla="*/ 0 h 349269"/>
                  <a:gd name="connsiteX3" fmla="*/ 713782 w 713782"/>
                  <a:gd name="connsiteY3" fmla="*/ 284696 h 349269"/>
                  <a:gd name="connsiteX0" fmla="*/ 0 w 457199"/>
                  <a:gd name="connsiteY0" fmla="*/ 349269 h 349269"/>
                  <a:gd name="connsiteX1" fmla="*/ 262139 w 457199"/>
                  <a:gd name="connsiteY1" fmla="*/ 223173 h 349269"/>
                  <a:gd name="connsiteX2" fmla="*/ 457199 w 457199"/>
                  <a:gd name="connsiteY2" fmla="*/ 0 h 349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57199" h="349269">
                    <a:moveTo>
                      <a:pt x="0" y="349269"/>
                    </a:moveTo>
                    <a:cubicBezTo>
                      <a:pt x="20092" y="284249"/>
                      <a:pt x="185939" y="281384"/>
                      <a:pt x="262139" y="223173"/>
                    </a:cubicBezTo>
                    <a:cubicBezTo>
                      <a:pt x="338339" y="164962"/>
                      <a:pt x="392179" y="0"/>
                      <a:pt x="457199" y="0"/>
                    </a:cubicBezTo>
                  </a:path>
                </a:pathLst>
              </a:custGeom>
              <a:noFill/>
              <a:ln w="28575" cap="rnd">
                <a:solidFill>
                  <a:schemeClr val="bg1">
                    <a:alpha val="89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6" name="五角星 2"/>
              <p:cNvSpPr/>
              <p:nvPr/>
            </p:nvSpPr>
            <p:spPr>
              <a:xfrm rot="6997346">
                <a:off x="11587935" y="4901938"/>
                <a:ext cx="128719" cy="147271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" fmla="*/ 0 w 914398"/>
                  <a:gd name="connsiteY0" fmla="*/ 349269 h 923906"/>
                  <a:gd name="connsiteX1" fmla="*/ 262139 w 914398"/>
                  <a:gd name="connsiteY1" fmla="*/ 223173 h 923906"/>
                  <a:gd name="connsiteX2" fmla="*/ 457199 w 914398"/>
                  <a:gd name="connsiteY2" fmla="*/ 0 h 923906"/>
                  <a:gd name="connsiteX3" fmla="*/ 652259 w 914398"/>
                  <a:gd name="connsiteY3" fmla="*/ 223173 h 923906"/>
                  <a:gd name="connsiteX4" fmla="*/ 914398 w 914398"/>
                  <a:gd name="connsiteY4" fmla="*/ 349269 h 923906"/>
                  <a:gd name="connsiteX5" fmla="*/ 772813 w 914398"/>
                  <a:gd name="connsiteY5" fmla="*/ 613293 h 923906"/>
                  <a:gd name="connsiteX6" fmla="*/ 739764 w 914398"/>
                  <a:gd name="connsiteY6" fmla="*/ 914398 h 923906"/>
                  <a:gd name="connsiteX7" fmla="*/ 457199 w 914398"/>
                  <a:gd name="connsiteY7" fmla="*/ 854400 h 923906"/>
                  <a:gd name="connsiteX8" fmla="*/ 174634 w 914398"/>
                  <a:gd name="connsiteY8" fmla="*/ 914398 h 923906"/>
                  <a:gd name="connsiteX9" fmla="*/ 141585 w 914398"/>
                  <a:gd name="connsiteY9" fmla="*/ 613293 h 923906"/>
                  <a:gd name="connsiteX10" fmla="*/ 0 w 914398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654322 w 918524"/>
                  <a:gd name="connsiteY0" fmla="*/ 223173 h 923906"/>
                  <a:gd name="connsiteX1" fmla="*/ 916461 w 918524"/>
                  <a:gd name="connsiteY1" fmla="*/ 349269 h 923906"/>
                  <a:gd name="connsiteX2" fmla="*/ 774876 w 918524"/>
                  <a:gd name="connsiteY2" fmla="*/ 613293 h 923906"/>
                  <a:gd name="connsiteX3" fmla="*/ 741827 w 918524"/>
                  <a:gd name="connsiteY3" fmla="*/ 914398 h 923906"/>
                  <a:gd name="connsiteX4" fmla="*/ 459262 w 918524"/>
                  <a:gd name="connsiteY4" fmla="*/ 854400 h 923906"/>
                  <a:gd name="connsiteX5" fmla="*/ 176697 w 918524"/>
                  <a:gd name="connsiteY5" fmla="*/ 914398 h 923906"/>
                  <a:gd name="connsiteX6" fmla="*/ 143648 w 918524"/>
                  <a:gd name="connsiteY6" fmla="*/ 613293 h 923906"/>
                  <a:gd name="connsiteX7" fmla="*/ 2063 w 918524"/>
                  <a:gd name="connsiteY7" fmla="*/ 349269 h 923906"/>
                  <a:gd name="connsiteX8" fmla="*/ 264202 w 918524"/>
                  <a:gd name="connsiteY8" fmla="*/ 223173 h 923906"/>
                  <a:gd name="connsiteX9" fmla="*/ 459262 w 918524"/>
                  <a:gd name="connsiteY9" fmla="*/ 0 h 923906"/>
                  <a:gd name="connsiteX10" fmla="*/ 715845 w 918524"/>
                  <a:gd name="connsiteY10" fmla="*/ 284696 h 923906"/>
                  <a:gd name="connsiteX0" fmla="*/ 916461 w 918524"/>
                  <a:gd name="connsiteY0" fmla="*/ 349269 h 923906"/>
                  <a:gd name="connsiteX1" fmla="*/ 774876 w 918524"/>
                  <a:gd name="connsiteY1" fmla="*/ 613293 h 923906"/>
                  <a:gd name="connsiteX2" fmla="*/ 741827 w 918524"/>
                  <a:gd name="connsiteY2" fmla="*/ 914398 h 923906"/>
                  <a:gd name="connsiteX3" fmla="*/ 459262 w 918524"/>
                  <a:gd name="connsiteY3" fmla="*/ 854400 h 923906"/>
                  <a:gd name="connsiteX4" fmla="*/ 176697 w 918524"/>
                  <a:gd name="connsiteY4" fmla="*/ 914398 h 923906"/>
                  <a:gd name="connsiteX5" fmla="*/ 143648 w 918524"/>
                  <a:gd name="connsiteY5" fmla="*/ 613293 h 923906"/>
                  <a:gd name="connsiteX6" fmla="*/ 2063 w 918524"/>
                  <a:gd name="connsiteY6" fmla="*/ 349269 h 923906"/>
                  <a:gd name="connsiteX7" fmla="*/ 264202 w 918524"/>
                  <a:gd name="connsiteY7" fmla="*/ 223173 h 923906"/>
                  <a:gd name="connsiteX8" fmla="*/ 459262 w 918524"/>
                  <a:gd name="connsiteY8" fmla="*/ 0 h 923906"/>
                  <a:gd name="connsiteX9" fmla="*/ 715845 w 918524"/>
                  <a:gd name="connsiteY9" fmla="*/ 284696 h 923906"/>
                  <a:gd name="connsiteX0" fmla="*/ 774876 w 774876"/>
                  <a:gd name="connsiteY0" fmla="*/ 613293 h 923906"/>
                  <a:gd name="connsiteX1" fmla="*/ 741827 w 774876"/>
                  <a:gd name="connsiteY1" fmla="*/ 914398 h 923906"/>
                  <a:gd name="connsiteX2" fmla="*/ 459262 w 774876"/>
                  <a:gd name="connsiteY2" fmla="*/ 854400 h 923906"/>
                  <a:gd name="connsiteX3" fmla="*/ 176697 w 774876"/>
                  <a:gd name="connsiteY3" fmla="*/ 914398 h 923906"/>
                  <a:gd name="connsiteX4" fmla="*/ 143648 w 774876"/>
                  <a:gd name="connsiteY4" fmla="*/ 613293 h 923906"/>
                  <a:gd name="connsiteX5" fmla="*/ 2063 w 774876"/>
                  <a:gd name="connsiteY5" fmla="*/ 349269 h 923906"/>
                  <a:gd name="connsiteX6" fmla="*/ 264202 w 774876"/>
                  <a:gd name="connsiteY6" fmla="*/ 223173 h 923906"/>
                  <a:gd name="connsiteX7" fmla="*/ 459262 w 774876"/>
                  <a:gd name="connsiteY7" fmla="*/ 0 h 923906"/>
                  <a:gd name="connsiteX8" fmla="*/ 715845 w 774876"/>
                  <a:gd name="connsiteY8" fmla="*/ 284696 h 923906"/>
                  <a:gd name="connsiteX0" fmla="*/ 741827 w 741827"/>
                  <a:gd name="connsiteY0" fmla="*/ 914398 h 923906"/>
                  <a:gd name="connsiteX1" fmla="*/ 459262 w 741827"/>
                  <a:gd name="connsiteY1" fmla="*/ 854400 h 923906"/>
                  <a:gd name="connsiteX2" fmla="*/ 176697 w 741827"/>
                  <a:gd name="connsiteY2" fmla="*/ 914398 h 923906"/>
                  <a:gd name="connsiteX3" fmla="*/ 143648 w 741827"/>
                  <a:gd name="connsiteY3" fmla="*/ 613293 h 923906"/>
                  <a:gd name="connsiteX4" fmla="*/ 2063 w 741827"/>
                  <a:gd name="connsiteY4" fmla="*/ 349269 h 923906"/>
                  <a:gd name="connsiteX5" fmla="*/ 264202 w 741827"/>
                  <a:gd name="connsiteY5" fmla="*/ 223173 h 923906"/>
                  <a:gd name="connsiteX6" fmla="*/ 459262 w 741827"/>
                  <a:gd name="connsiteY6" fmla="*/ 0 h 923906"/>
                  <a:gd name="connsiteX7" fmla="*/ 715845 w 741827"/>
                  <a:gd name="connsiteY7" fmla="*/ 284696 h 923906"/>
                  <a:gd name="connsiteX0" fmla="*/ 459262 w 715845"/>
                  <a:gd name="connsiteY0" fmla="*/ 854400 h 916632"/>
                  <a:gd name="connsiteX1" fmla="*/ 176697 w 715845"/>
                  <a:gd name="connsiteY1" fmla="*/ 914398 h 916632"/>
                  <a:gd name="connsiteX2" fmla="*/ 143648 w 715845"/>
                  <a:gd name="connsiteY2" fmla="*/ 613293 h 916632"/>
                  <a:gd name="connsiteX3" fmla="*/ 2063 w 715845"/>
                  <a:gd name="connsiteY3" fmla="*/ 349269 h 916632"/>
                  <a:gd name="connsiteX4" fmla="*/ 264202 w 715845"/>
                  <a:gd name="connsiteY4" fmla="*/ 223173 h 916632"/>
                  <a:gd name="connsiteX5" fmla="*/ 459262 w 715845"/>
                  <a:gd name="connsiteY5" fmla="*/ 0 h 916632"/>
                  <a:gd name="connsiteX6" fmla="*/ 715845 w 715845"/>
                  <a:gd name="connsiteY6" fmla="*/ 284696 h 916632"/>
                  <a:gd name="connsiteX0" fmla="*/ 176697 w 715845"/>
                  <a:gd name="connsiteY0" fmla="*/ 914398 h 914398"/>
                  <a:gd name="connsiteX1" fmla="*/ 143648 w 715845"/>
                  <a:gd name="connsiteY1" fmla="*/ 613293 h 914398"/>
                  <a:gd name="connsiteX2" fmla="*/ 2063 w 715845"/>
                  <a:gd name="connsiteY2" fmla="*/ 349269 h 914398"/>
                  <a:gd name="connsiteX3" fmla="*/ 264202 w 715845"/>
                  <a:gd name="connsiteY3" fmla="*/ 223173 h 914398"/>
                  <a:gd name="connsiteX4" fmla="*/ 459262 w 715845"/>
                  <a:gd name="connsiteY4" fmla="*/ 0 h 914398"/>
                  <a:gd name="connsiteX5" fmla="*/ 715845 w 715845"/>
                  <a:gd name="connsiteY5" fmla="*/ 284696 h 914398"/>
                  <a:gd name="connsiteX0" fmla="*/ 143648 w 715845"/>
                  <a:gd name="connsiteY0" fmla="*/ 613293 h 613293"/>
                  <a:gd name="connsiteX1" fmla="*/ 2063 w 715845"/>
                  <a:gd name="connsiteY1" fmla="*/ 349269 h 613293"/>
                  <a:gd name="connsiteX2" fmla="*/ 264202 w 715845"/>
                  <a:gd name="connsiteY2" fmla="*/ 223173 h 613293"/>
                  <a:gd name="connsiteX3" fmla="*/ 459262 w 715845"/>
                  <a:gd name="connsiteY3" fmla="*/ 0 h 613293"/>
                  <a:gd name="connsiteX4" fmla="*/ 715845 w 715845"/>
                  <a:gd name="connsiteY4" fmla="*/ 284696 h 613293"/>
                  <a:gd name="connsiteX0" fmla="*/ 0 w 713782"/>
                  <a:gd name="connsiteY0" fmla="*/ 349269 h 349269"/>
                  <a:gd name="connsiteX1" fmla="*/ 262139 w 713782"/>
                  <a:gd name="connsiteY1" fmla="*/ 223173 h 349269"/>
                  <a:gd name="connsiteX2" fmla="*/ 457199 w 713782"/>
                  <a:gd name="connsiteY2" fmla="*/ 0 h 349269"/>
                  <a:gd name="connsiteX3" fmla="*/ 713782 w 713782"/>
                  <a:gd name="connsiteY3" fmla="*/ 284696 h 349269"/>
                  <a:gd name="connsiteX0" fmla="*/ 0 w 457199"/>
                  <a:gd name="connsiteY0" fmla="*/ 349269 h 349269"/>
                  <a:gd name="connsiteX1" fmla="*/ 262139 w 457199"/>
                  <a:gd name="connsiteY1" fmla="*/ 223173 h 349269"/>
                  <a:gd name="connsiteX2" fmla="*/ 457199 w 457199"/>
                  <a:gd name="connsiteY2" fmla="*/ 0 h 349269"/>
                  <a:gd name="connsiteX0" fmla="*/ 0 w 195060"/>
                  <a:gd name="connsiteY0" fmla="*/ 223173 h 223173"/>
                  <a:gd name="connsiteX1" fmla="*/ 195060 w 195060"/>
                  <a:gd name="connsiteY1" fmla="*/ 0 h 2231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95060" h="223173">
                    <a:moveTo>
                      <a:pt x="0" y="223173"/>
                    </a:moveTo>
                    <a:cubicBezTo>
                      <a:pt x="76200" y="164962"/>
                      <a:pt x="130040" y="0"/>
                      <a:pt x="195060" y="0"/>
                    </a:cubicBezTo>
                  </a:path>
                </a:pathLst>
              </a:custGeom>
              <a:noFill/>
              <a:ln w="28575" cap="rnd">
                <a:solidFill>
                  <a:schemeClr val="bg1">
                    <a:alpha val="69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92" name="组合 91"/>
          <p:cNvGrpSpPr/>
          <p:nvPr/>
        </p:nvGrpSpPr>
        <p:grpSpPr>
          <a:xfrm>
            <a:off x="1" y="4531757"/>
            <a:ext cx="12191999" cy="2326243"/>
            <a:chOff x="1" y="4546271"/>
            <a:chExt cx="12191999" cy="2326243"/>
          </a:xfrm>
        </p:grpSpPr>
        <p:sp>
          <p:nvSpPr>
            <p:cNvPr id="39" name="任意多边形 38"/>
            <p:cNvSpPr/>
            <p:nvPr/>
          </p:nvSpPr>
          <p:spPr>
            <a:xfrm>
              <a:off x="1" y="4546271"/>
              <a:ext cx="12191999" cy="2311729"/>
            </a:xfrm>
            <a:custGeom>
              <a:avLst/>
              <a:gdLst>
                <a:gd name="connsiteX0" fmla="*/ 12191999 w 12191999"/>
                <a:gd name="connsiteY0" fmla="*/ 0 h 2311729"/>
                <a:gd name="connsiteX1" fmla="*/ 12191999 w 12191999"/>
                <a:gd name="connsiteY1" fmla="*/ 2311729 h 2311729"/>
                <a:gd name="connsiteX2" fmla="*/ 0 w 12191999"/>
                <a:gd name="connsiteY2" fmla="*/ 2311729 h 2311729"/>
                <a:gd name="connsiteX3" fmla="*/ 0 w 12191999"/>
                <a:gd name="connsiteY3" fmla="*/ 2020458 h 2311729"/>
                <a:gd name="connsiteX4" fmla="*/ 0 w 12191999"/>
                <a:gd name="connsiteY4" fmla="*/ 237172 h 2311729"/>
                <a:gd name="connsiteX5" fmla="*/ 63480 w 12191999"/>
                <a:gd name="connsiteY5" fmla="*/ 213939 h 2311729"/>
                <a:gd name="connsiteX6" fmla="*/ 348343 w 12191999"/>
                <a:gd name="connsiteY6" fmla="*/ 170871 h 2311729"/>
                <a:gd name="connsiteX7" fmla="*/ 1306287 w 12191999"/>
                <a:gd name="connsiteY7" fmla="*/ 1128815 h 2311729"/>
                <a:gd name="connsiteX8" fmla="*/ 1286825 w 12191999"/>
                <a:gd name="connsiteY8" fmla="*/ 1321874 h 2311729"/>
                <a:gd name="connsiteX9" fmla="*/ 1256605 w 12191999"/>
                <a:gd name="connsiteY9" fmla="*/ 1419229 h 2311729"/>
                <a:gd name="connsiteX10" fmla="*/ 1344679 w 12191999"/>
                <a:gd name="connsiteY10" fmla="*/ 1371424 h 2311729"/>
                <a:gd name="connsiteX11" fmla="*/ 1683656 w 12191999"/>
                <a:gd name="connsiteY11" fmla="*/ 1302987 h 2311729"/>
                <a:gd name="connsiteX12" fmla="*/ 2299446 w 12191999"/>
                <a:gd name="connsiteY12" fmla="*/ 1558056 h 2311729"/>
                <a:gd name="connsiteX13" fmla="*/ 2381189 w 12191999"/>
                <a:gd name="connsiteY13" fmla="*/ 1657129 h 2311729"/>
                <a:gd name="connsiteX14" fmla="*/ 2427737 w 12191999"/>
                <a:gd name="connsiteY14" fmla="*/ 1596410 h 2311729"/>
                <a:gd name="connsiteX15" fmla="*/ 3069771 w 12191999"/>
                <a:gd name="connsiteY15" fmla="*/ 1302987 h 2311729"/>
                <a:gd name="connsiteX16" fmla="*/ 3544503 w 12191999"/>
                <a:gd name="connsiteY16" fmla="*/ 1447998 h 2311729"/>
                <a:gd name="connsiteX17" fmla="*/ 3657745 w 12191999"/>
                <a:gd name="connsiteY17" fmla="*/ 1541431 h 2311729"/>
                <a:gd name="connsiteX18" fmla="*/ 3713651 w 12191999"/>
                <a:gd name="connsiteY18" fmla="*/ 1519404 h 2311729"/>
                <a:gd name="connsiteX19" fmla="*/ 3897086 w 12191999"/>
                <a:gd name="connsiteY19" fmla="*/ 1491671 h 2311729"/>
                <a:gd name="connsiteX20" fmla="*/ 4241977 w 12191999"/>
                <a:gd name="connsiteY20" fmla="*/ 1597020 h 2311729"/>
                <a:gd name="connsiteX21" fmla="*/ 4317999 w 12191999"/>
                <a:gd name="connsiteY21" fmla="*/ 1659743 h 2311729"/>
                <a:gd name="connsiteX22" fmla="*/ 4359994 w 12191999"/>
                <a:gd name="connsiteY22" fmla="*/ 1582372 h 2311729"/>
                <a:gd name="connsiteX23" fmla="*/ 5021945 w 12191999"/>
                <a:gd name="connsiteY23" fmla="*/ 1230415 h 2311729"/>
                <a:gd name="connsiteX24" fmla="*/ 5757498 w 12191999"/>
                <a:gd name="connsiteY24" fmla="*/ 1717972 h 2311729"/>
                <a:gd name="connsiteX25" fmla="*/ 5775109 w 12191999"/>
                <a:gd name="connsiteY25" fmla="*/ 1774705 h 2311729"/>
                <a:gd name="connsiteX26" fmla="*/ 5877396 w 12191999"/>
                <a:gd name="connsiteY26" fmla="*/ 1742952 h 2311729"/>
                <a:gd name="connsiteX27" fmla="*/ 5994403 w 12191999"/>
                <a:gd name="connsiteY27" fmla="*/ 1731157 h 2311729"/>
                <a:gd name="connsiteX28" fmla="*/ 6319003 w 12191999"/>
                <a:gd name="connsiteY28" fmla="*/ 1830310 h 2311729"/>
                <a:gd name="connsiteX29" fmla="*/ 6349718 w 12191999"/>
                <a:gd name="connsiteY29" fmla="*/ 1855653 h 2311729"/>
                <a:gd name="connsiteX30" fmla="*/ 6372196 w 12191999"/>
                <a:gd name="connsiteY30" fmla="*/ 1783240 h 2311729"/>
                <a:gd name="connsiteX31" fmla="*/ 7228113 w 12191999"/>
                <a:gd name="connsiteY31" fmla="*/ 1215901 h 2311729"/>
                <a:gd name="connsiteX32" fmla="*/ 7884955 w 12191999"/>
                <a:gd name="connsiteY32" fmla="*/ 1487974 h 2311729"/>
                <a:gd name="connsiteX33" fmla="*/ 7933395 w 12191999"/>
                <a:gd name="connsiteY33" fmla="*/ 1546684 h 2311729"/>
                <a:gd name="connsiteX34" fmla="*/ 8036368 w 12191999"/>
                <a:gd name="connsiteY34" fmla="*/ 1487498 h 2311729"/>
                <a:gd name="connsiteX35" fmla="*/ 8432799 w 12191999"/>
                <a:gd name="connsiteY35" fmla="*/ 1397328 h 2311729"/>
                <a:gd name="connsiteX36" fmla="*/ 9191035 w 12191999"/>
                <a:gd name="connsiteY36" fmla="*/ 1800479 h 2311729"/>
                <a:gd name="connsiteX37" fmla="*/ 9210518 w 12191999"/>
                <a:gd name="connsiteY37" fmla="*/ 1836373 h 2311729"/>
                <a:gd name="connsiteX38" fmla="*/ 9258709 w 12191999"/>
                <a:gd name="connsiteY38" fmla="*/ 1810216 h 2311729"/>
                <a:gd name="connsiteX39" fmla="*/ 9470570 w 12191999"/>
                <a:gd name="connsiteY39" fmla="*/ 1767443 h 2311729"/>
                <a:gd name="connsiteX40" fmla="*/ 9682431 w 12191999"/>
                <a:gd name="connsiteY40" fmla="*/ 1810216 h 2311729"/>
                <a:gd name="connsiteX41" fmla="*/ 9768141 w 12191999"/>
                <a:gd name="connsiteY41" fmla="*/ 1856738 h 2311729"/>
                <a:gd name="connsiteX42" fmla="*/ 9791010 w 12191999"/>
                <a:gd name="connsiteY42" fmla="*/ 1783067 h 2311729"/>
                <a:gd name="connsiteX43" fmla="*/ 10570028 w 12191999"/>
                <a:gd name="connsiteY43" fmla="*/ 1266699 h 2311729"/>
                <a:gd name="connsiteX44" fmla="*/ 10821441 w 12191999"/>
                <a:gd name="connsiteY44" fmla="*/ 1304709 h 2311729"/>
                <a:gd name="connsiteX45" fmla="*/ 10893902 w 12191999"/>
                <a:gd name="connsiteY45" fmla="*/ 1333259 h 2311729"/>
                <a:gd name="connsiteX46" fmla="*/ 10916253 w 12191999"/>
                <a:gd name="connsiteY46" fmla="*/ 1261255 h 2311729"/>
                <a:gd name="connsiteX47" fmla="*/ 11444514 w 12191999"/>
                <a:gd name="connsiteY47" fmla="*/ 911100 h 2311729"/>
                <a:gd name="connsiteX48" fmla="*/ 11446790 w 12191999"/>
                <a:gd name="connsiteY48" fmla="*/ 911330 h 2311729"/>
                <a:gd name="connsiteX49" fmla="*/ 11437256 w 12191999"/>
                <a:gd name="connsiteY49" fmla="*/ 816759 h 2311729"/>
                <a:gd name="connsiteX50" fmla="*/ 12173467 w 12191999"/>
                <a:gd name="connsiteY50" fmla="*/ 936 h 23117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2191999" h="2311729">
                  <a:moveTo>
                    <a:pt x="12191999" y="0"/>
                  </a:moveTo>
                  <a:lnTo>
                    <a:pt x="12191999" y="2311729"/>
                  </a:lnTo>
                  <a:lnTo>
                    <a:pt x="0" y="2311729"/>
                  </a:lnTo>
                  <a:lnTo>
                    <a:pt x="0" y="2020458"/>
                  </a:lnTo>
                  <a:lnTo>
                    <a:pt x="0" y="237172"/>
                  </a:lnTo>
                  <a:lnTo>
                    <a:pt x="63480" y="213939"/>
                  </a:lnTo>
                  <a:cubicBezTo>
                    <a:pt x="153468" y="185949"/>
                    <a:pt x="249145" y="170871"/>
                    <a:pt x="348343" y="170871"/>
                  </a:cubicBezTo>
                  <a:cubicBezTo>
                    <a:pt x="877401" y="170871"/>
                    <a:pt x="1306287" y="599757"/>
                    <a:pt x="1306287" y="1128815"/>
                  </a:cubicBezTo>
                  <a:cubicBezTo>
                    <a:pt x="1306287" y="1194948"/>
                    <a:pt x="1299586" y="1259515"/>
                    <a:pt x="1286825" y="1321874"/>
                  </a:cubicBezTo>
                  <a:lnTo>
                    <a:pt x="1256605" y="1419229"/>
                  </a:lnTo>
                  <a:lnTo>
                    <a:pt x="1344679" y="1371424"/>
                  </a:lnTo>
                  <a:cubicBezTo>
                    <a:pt x="1448867" y="1327356"/>
                    <a:pt x="1563416" y="1302987"/>
                    <a:pt x="1683656" y="1302987"/>
                  </a:cubicBezTo>
                  <a:cubicBezTo>
                    <a:pt x="1924137" y="1302987"/>
                    <a:pt x="2141852" y="1400461"/>
                    <a:pt x="2299446" y="1558056"/>
                  </a:cubicBezTo>
                  <a:lnTo>
                    <a:pt x="2381189" y="1657129"/>
                  </a:lnTo>
                  <a:lnTo>
                    <a:pt x="2427737" y="1596410"/>
                  </a:lnTo>
                  <a:cubicBezTo>
                    <a:pt x="2583425" y="1416679"/>
                    <a:pt x="2813321" y="1302987"/>
                    <a:pt x="3069771" y="1302987"/>
                  </a:cubicBezTo>
                  <a:cubicBezTo>
                    <a:pt x="3245622" y="1302987"/>
                    <a:pt x="3408987" y="1356446"/>
                    <a:pt x="3544503" y="1447998"/>
                  </a:cubicBezTo>
                  <a:lnTo>
                    <a:pt x="3657745" y="1541431"/>
                  </a:lnTo>
                  <a:lnTo>
                    <a:pt x="3713651" y="1519404"/>
                  </a:lnTo>
                  <a:cubicBezTo>
                    <a:pt x="3771598" y="1501381"/>
                    <a:pt x="3833208" y="1491671"/>
                    <a:pt x="3897086" y="1491671"/>
                  </a:cubicBezTo>
                  <a:cubicBezTo>
                    <a:pt x="4024841" y="1491671"/>
                    <a:pt x="4143526" y="1530508"/>
                    <a:pt x="4241977" y="1597020"/>
                  </a:cubicBezTo>
                  <a:lnTo>
                    <a:pt x="4317999" y="1659743"/>
                  </a:lnTo>
                  <a:lnTo>
                    <a:pt x="4359994" y="1582372"/>
                  </a:lnTo>
                  <a:cubicBezTo>
                    <a:pt x="4503453" y="1370026"/>
                    <a:pt x="4746395" y="1230415"/>
                    <a:pt x="5021945" y="1230415"/>
                  </a:cubicBezTo>
                  <a:cubicBezTo>
                    <a:pt x="5352605" y="1230415"/>
                    <a:pt x="5636309" y="1431455"/>
                    <a:pt x="5757498" y="1717972"/>
                  </a:cubicBezTo>
                  <a:lnTo>
                    <a:pt x="5775109" y="1774705"/>
                  </a:lnTo>
                  <a:lnTo>
                    <a:pt x="5877396" y="1742952"/>
                  </a:lnTo>
                  <a:cubicBezTo>
                    <a:pt x="5915189" y="1735219"/>
                    <a:pt x="5954321" y="1731157"/>
                    <a:pt x="5994403" y="1731157"/>
                  </a:cubicBezTo>
                  <a:cubicBezTo>
                    <a:pt x="6114640" y="1731157"/>
                    <a:pt x="6226343" y="1767710"/>
                    <a:pt x="6319003" y="1830310"/>
                  </a:cubicBezTo>
                  <a:lnTo>
                    <a:pt x="6349718" y="1855653"/>
                  </a:lnTo>
                  <a:lnTo>
                    <a:pt x="6372196" y="1783240"/>
                  </a:lnTo>
                  <a:cubicBezTo>
                    <a:pt x="6513213" y="1449839"/>
                    <a:pt x="6843343" y="1215901"/>
                    <a:pt x="7228113" y="1215901"/>
                  </a:cubicBezTo>
                  <a:cubicBezTo>
                    <a:pt x="7484626" y="1215901"/>
                    <a:pt x="7716855" y="1319874"/>
                    <a:pt x="7884955" y="1487974"/>
                  </a:cubicBezTo>
                  <a:lnTo>
                    <a:pt x="7933395" y="1546684"/>
                  </a:lnTo>
                  <a:lnTo>
                    <a:pt x="8036368" y="1487498"/>
                  </a:lnTo>
                  <a:cubicBezTo>
                    <a:pt x="8156294" y="1429711"/>
                    <a:pt x="8290765" y="1397328"/>
                    <a:pt x="8432799" y="1397328"/>
                  </a:cubicBezTo>
                  <a:cubicBezTo>
                    <a:pt x="8748430" y="1397328"/>
                    <a:pt x="9026710" y="1557246"/>
                    <a:pt x="9191035" y="1800479"/>
                  </a:cubicBezTo>
                  <a:lnTo>
                    <a:pt x="9210518" y="1836373"/>
                  </a:lnTo>
                  <a:lnTo>
                    <a:pt x="9258709" y="1810216"/>
                  </a:lnTo>
                  <a:cubicBezTo>
                    <a:pt x="9323827" y="1782674"/>
                    <a:pt x="9395420" y="1767443"/>
                    <a:pt x="9470570" y="1767443"/>
                  </a:cubicBezTo>
                  <a:cubicBezTo>
                    <a:pt x="9545720" y="1767443"/>
                    <a:pt x="9617313" y="1782674"/>
                    <a:pt x="9682431" y="1810216"/>
                  </a:cubicBezTo>
                  <a:lnTo>
                    <a:pt x="9768141" y="1856738"/>
                  </a:lnTo>
                  <a:lnTo>
                    <a:pt x="9791010" y="1783067"/>
                  </a:lnTo>
                  <a:cubicBezTo>
                    <a:pt x="9919358" y="1479619"/>
                    <a:pt x="10219827" y="1266699"/>
                    <a:pt x="10570028" y="1266699"/>
                  </a:cubicBezTo>
                  <a:cubicBezTo>
                    <a:pt x="10657578" y="1266699"/>
                    <a:pt x="10742020" y="1280007"/>
                    <a:pt x="10821441" y="1304709"/>
                  </a:cubicBezTo>
                  <a:lnTo>
                    <a:pt x="10893902" y="1333259"/>
                  </a:lnTo>
                  <a:lnTo>
                    <a:pt x="10916253" y="1261255"/>
                  </a:lnTo>
                  <a:cubicBezTo>
                    <a:pt x="11003287" y="1055484"/>
                    <a:pt x="11207039" y="911100"/>
                    <a:pt x="11444514" y="911100"/>
                  </a:cubicBezTo>
                  <a:lnTo>
                    <a:pt x="11446790" y="911330"/>
                  </a:lnTo>
                  <a:lnTo>
                    <a:pt x="11437256" y="816759"/>
                  </a:lnTo>
                  <a:cubicBezTo>
                    <a:pt x="11437256" y="392161"/>
                    <a:pt x="11759948" y="42931"/>
                    <a:pt x="12173467" y="93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90500" dir="16200000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1" name="任意多边形 80"/>
            <p:cNvSpPr/>
            <p:nvPr/>
          </p:nvSpPr>
          <p:spPr>
            <a:xfrm>
              <a:off x="1" y="4560785"/>
              <a:ext cx="12191999" cy="2311729"/>
            </a:xfrm>
            <a:custGeom>
              <a:avLst/>
              <a:gdLst>
                <a:gd name="connsiteX0" fmla="*/ 12191999 w 12191999"/>
                <a:gd name="connsiteY0" fmla="*/ 0 h 2311729"/>
                <a:gd name="connsiteX1" fmla="*/ 12191999 w 12191999"/>
                <a:gd name="connsiteY1" fmla="*/ 2311729 h 2311729"/>
                <a:gd name="connsiteX2" fmla="*/ 0 w 12191999"/>
                <a:gd name="connsiteY2" fmla="*/ 2311729 h 2311729"/>
                <a:gd name="connsiteX3" fmla="*/ 0 w 12191999"/>
                <a:gd name="connsiteY3" fmla="*/ 2020458 h 2311729"/>
                <a:gd name="connsiteX4" fmla="*/ 0 w 12191999"/>
                <a:gd name="connsiteY4" fmla="*/ 237172 h 2311729"/>
                <a:gd name="connsiteX5" fmla="*/ 63480 w 12191999"/>
                <a:gd name="connsiteY5" fmla="*/ 213939 h 2311729"/>
                <a:gd name="connsiteX6" fmla="*/ 348343 w 12191999"/>
                <a:gd name="connsiteY6" fmla="*/ 170871 h 2311729"/>
                <a:gd name="connsiteX7" fmla="*/ 1306287 w 12191999"/>
                <a:gd name="connsiteY7" fmla="*/ 1128815 h 2311729"/>
                <a:gd name="connsiteX8" fmla="*/ 1286825 w 12191999"/>
                <a:gd name="connsiteY8" fmla="*/ 1321874 h 2311729"/>
                <a:gd name="connsiteX9" fmla="*/ 1256605 w 12191999"/>
                <a:gd name="connsiteY9" fmla="*/ 1419229 h 2311729"/>
                <a:gd name="connsiteX10" fmla="*/ 1344679 w 12191999"/>
                <a:gd name="connsiteY10" fmla="*/ 1371424 h 2311729"/>
                <a:gd name="connsiteX11" fmla="*/ 1683656 w 12191999"/>
                <a:gd name="connsiteY11" fmla="*/ 1302987 h 2311729"/>
                <a:gd name="connsiteX12" fmla="*/ 2299446 w 12191999"/>
                <a:gd name="connsiteY12" fmla="*/ 1558056 h 2311729"/>
                <a:gd name="connsiteX13" fmla="*/ 2381189 w 12191999"/>
                <a:gd name="connsiteY13" fmla="*/ 1657129 h 2311729"/>
                <a:gd name="connsiteX14" fmla="*/ 2427737 w 12191999"/>
                <a:gd name="connsiteY14" fmla="*/ 1596410 h 2311729"/>
                <a:gd name="connsiteX15" fmla="*/ 3069771 w 12191999"/>
                <a:gd name="connsiteY15" fmla="*/ 1302987 h 2311729"/>
                <a:gd name="connsiteX16" fmla="*/ 3544503 w 12191999"/>
                <a:gd name="connsiteY16" fmla="*/ 1447998 h 2311729"/>
                <a:gd name="connsiteX17" fmla="*/ 3657745 w 12191999"/>
                <a:gd name="connsiteY17" fmla="*/ 1541431 h 2311729"/>
                <a:gd name="connsiteX18" fmla="*/ 3713651 w 12191999"/>
                <a:gd name="connsiteY18" fmla="*/ 1519404 h 2311729"/>
                <a:gd name="connsiteX19" fmla="*/ 3897086 w 12191999"/>
                <a:gd name="connsiteY19" fmla="*/ 1491671 h 2311729"/>
                <a:gd name="connsiteX20" fmla="*/ 4241977 w 12191999"/>
                <a:gd name="connsiteY20" fmla="*/ 1597020 h 2311729"/>
                <a:gd name="connsiteX21" fmla="*/ 4317999 w 12191999"/>
                <a:gd name="connsiteY21" fmla="*/ 1659743 h 2311729"/>
                <a:gd name="connsiteX22" fmla="*/ 4359994 w 12191999"/>
                <a:gd name="connsiteY22" fmla="*/ 1582372 h 2311729"/>
                <a:gd name="connsiteX23" fmla="*/ 5021945 w 12191999"/>
                <a:gd name="connsiteY23" fmla="*/ 1230415 h 2311729"/>
                <a:gd name="connsiteX24" fmla="*/ 5757498 w 12191999"/>
                <a:gd name="connsiteY24" fmla="*/ 1717972 h 2311729"/>
                <a:gd name="connsiteX25" fmla="*/ 5775109 w 12191999"/>
                <a:gd name="connsiteY25" fmla="*/ 1774705 h 2311729"/>
                <a:gd name="connsiteX26" fmla="*/ 5877396 w 12191999"/>
                <a:gd name="connsiteY26" fmla="*/ 1742952 h 2311729"/>
                <a:gd name="connsiteX27" fmla="*/ 5994403 w 12191999"/>
                <a:gd name="connsiteY27" fmla="*/ 1731157 h 2311729"/>
                <a:gd name="connsiteX28" fmla="*/ 6319003 w 12191999"/>
                <a:gd name="connsiteY28" fmla="*/ 1830310 h 2311729"/>
                <a:gd name="connsiteX29" fmla="*/ 6349718 w 12191999"/>
                <a:gd name="connsiteY29" fmla="*/ 1855653 h 2311729"/>
                <a:gd name="connsiteX30" fmla="*/ 6372196 w 12191999"/>
                <a:gd name="connsiteY30" fmla="*/ 1783240 h 2311729"/>
                <a:gd name="connsiteX31" fmla="*/ 7228113 w 12191999"/>
                <a:gd name="connsiteY31" fmla="*/ 1215901 h 2311729"/>
                <a:gd name="connsiteX32" fmla="*/ 7884955 w 12191999"/>
                <a:gd name="connsiteY32" fmla="*/ 1487974 h 2311729"/>
                <a:gd name="connsiteX33" fmla="*/ 7933395 w 12191999"/>
                <a:gd name="connsiteY33" fmla="*/ 1546684 h 2311729"/>
                <a:gd name="connsiteX34" fmla="*/ 8036368 w 12191999"/>
                <a:gd name="connsiteY34" fmla="*/ 1487498 h 2311729"/>
                <a:gd name="connsiteX35" fmla="*/ 8432799 w 12191999"/>
                <a:gd name="connsiteY35" fmla="*/ 1397328 h 2311729"/>
                <a:gd name="connsiteX36" fmla="*/ 9191035 w 12191999"/>
                <a:gd name="connsiteY36" fmla="*/ 1800479 h 2311729"/>
                <a:gd name="connsiteX37" fmla="*/ 9210518 w 12191999"/>
                <a:gd name="connsiteY37" fmla="*/ 1836373 h 2311729"/>
                <a:gd name="connsiteX38" fmla="*/ 9258709 w 12191999"/>
                <a:gd name="connsiteY38" fmla="*/ 1810216 h 2311729"/>
                <a:gd name="connsiteX39" fmla="*/ 9470570 w 12191999"/>
                <a:gd name="connsiteY39" fmla="*/ 1767443 h 2311729"/>
                <a:gd name="connsiteX40" fmla="*/ 9682431 w 12191999"/>
                <a:gd name="connsiteY40" fmla="*/ 1810216 h 2311729"/>
                <a:gd name="connsiteX41" fmla="*/ 9768141 w 12191999"/>
                <a:gd name="connsiteY41" fmla="*/ 1856738 h 2311729"/>
                <a:gd name="connsiteX42" fmla="*/ 9791010 w 12191999"/>
                <a:gd name="connsiteY42" fmla="*/ 1783067 h 2311729"/>
                <a:gd name="connsiteX43" fmla="*/ 10570028 w 12191999"/>
                <a:gd name="connsiteY43" fmla="*/ 1266699 h 2311729"/>
                <a:gd name="connsiteX44" fmla="*/ 10821441 w 12191999"/>
                <a:gd name="connsiteY44" fmla="*/ 1304709 h 2311729"/>
                <a:gd name="connsiteX45" fmla="*/ 10893902 w 12191999"/>
                <a:gd name="connsiteY45" fmla="*/ 1333259 h 2311729"/>
                <a:gd name="connsiteX46" fmla="*/ 10916253 w 12191999"/>
                <a:gd name="connsiteY46" fmla="*/ 1261255 h 2311729"/>
                <a:gd name="connsiteX47" fmla="*/ 11444514 w 12191999"/>
                <a:gd name="connsiteY47" fmla="*/ 911100 h 2311729"/>
                <a:gd name="connsiteX48" fmla="*/ 11446790 w 12191999"/>
                <a:gd name="connsiteY48" fmla="*/ 911330 h 2311729"/>
                <a:gd name="connsiteX49" fmla="*/ 11437256 w 12191999"/>
                <a:gd name="connsiteY49" fmla="*/ 816759 h 2311729"/>
                <a:gd name="connsiteX50" fmla="*/ 12173467 w 12191999"/>
                <a:gd name="connsiteY50" fmla="*/ 936 h 23117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2191999" h="2311729">
                  <a:moveTo>
                    <a:pt x="12191999" y="0"/>
                  </a:moveTo>
                  <a:lnTo>
                    <a:pt x="12191999" y="2311729"/>
                  </a:lnTo>
                  <a:lnTo>
                    <a:pt x="0" y="2311729"/>
                  </a:lnTo>
                  <a:lnTo>
                    <a:pt x="0" y="2020458"/>
                  </a:lnTo>
                  <a:lnTo>
                    <a:pt x="0" y="237172"/>
                  </a:lnTo>
                  <a:lnTo>
                    <a:pt x="63480" y="213939"/>
                  </a:lnTo>
                  <a:cubicBezTo>
                    <a:pt x="153468" y="185949"/>
                    <a:pt x="249145" y="170871"/>
                    <a:pt x="348343" y="170871"/>
                  </a:cubicBezTo>
                  <a:cubicBezTo>
                    <a:pt x="877401" y="170871"/>
                    <a:pt x="1306287" y="599757"/>
                    <a:pt x="1306287" y="1128815"/>
                  </a:cubicBezTo>
                  <a:cubicBezTo>
                    <a:pt x="1306287" y="1194948"/>
                    <a:pt x="1299586" y="1259515"/>
                    <a:pt x="1286825" y="1321874"/>
                  </a:cubicBezTo>
                  <a:lnTo>
                    <a:pt x="1256605" y="1419229"/>
                  </a:lnTo>
                  <a:lnTo>
                    <a:pt x="1344679" y="1371424"/>
                  </a:lnTo>
                  <a:cubicBezTo>
                    <a:pt x="1448867" y="1327356"/>
                    <a:pt x="1563416" y="1302987"/>
                    <a:pt x="1683656" y="1302987"/>
                  </a:cubicBezTo>
                  <a:cubicBezTo>
                    <a:pt x="1924137" y="1302987"/>
                    <a:pt x="2141852" y="1400461"/>
                    <a:pt x="2299446" y="1558056"/>
                  </a:cubicBezTo>
                  <a:lnTo>
                    <a:pt x="2381189" y="1657129"/>
                  </a:lnTo>
                  <a:lnTo>
                    <a:pt x="2427737" y="1596410"/>
                  </a:lnTo>
                  <a:cubicBezTo>
                    <a:pt x="2583425" y="1416679"/>
                    <a:pt x="2813321" y="1302987"/>
                    <a:pt x="3069771" y="1302987"/>
                  </a:cubicBezTo>
                  <a:cubicBezTo>
                    <a:pt x="3245622" y="1302987"/>
                    <a:pt x="3408987" y="1356446"/>
                    <a:pt x="3544503" y="1447998"/>
                  </a:cubicBezTo>
                  <a:lnTo>
                    <a:pt x="3657745" y="1541431"/>
                  </a:lnTo>
                  <a:lnTo>
                    <a:pt x="3713651" y="1519404"/>
                  </a:lnTo>
                  <a:cubicBezTo>
                    <a:pt x="3771598" y="1501381"/>
                    <a:pt x="3833208" y="1491671"/>
                    <a:pt x="3897086" y="1491671"/>
                  </a:cubicBezTo>
                  <a:cubicBezTo>
                    <a:pt x="4024841" y="1491671"/>
                    <a:pt x="4143526" y="1530508"/>
                    <a:pt x="4241977" y="1597020"/>
                  </a:cubicBezTo>
                  <a:lnTo>
                    <a:pt x="4317999" y="1659743"/>
                  </a:lnTo>
                  <a:lnTo>
                    <a:pt x="4359994" y="1582372"/>
                  </a:lnTo>
                  <a:cubicBezTo>
                    <a:pt x="4503453" y="1370026"/>
                    <a:pt x="4746395" y="1230415"/>
                    <a:pt x="5021945" y="1230415"/>
                  </a:cubicBezTo>
                  <a:cubicBezTo>
                    <a:pt x="5352605" y="1230415"/>
                    <a:pt x="5636309" y="1431455"/>
                    <a:pt x="5757498" y="1717972"/>
                  </a:cubicBezTo>
                  <a:lnTo>
                    <a:pt x="5775109" y="1774705"/>
                  </a:lnTo>
                  <a:lnTo>
                    <a:pt x="5877396" y="1742952"/>
                  </a:lnTo>
                  <a:cubicBezTo>
                    <a:pt x="5915189" y="1735219"/>
                    <a:pt x="5954321" y="1731157"/>
                    <a:pt x="5994403" y="1731157"/>
                  </a:cubicBezTo>
                  <a:cubicBezTo>
                    <a:pt x="6114640" y="1731157"/>
                    <a:pt x="6226343" y="1767710"/>
                    <a:pt x="6319003" y="1830310"/>
                  </a:cubicBezTo>
                  <a:lnTo>
                    <a:pt x="6349718" y="1855653"/>
                  </a:lnTo>
                  <a:lnTo>
                    <a:pt x="6372196" y="1783240"/>
                  </a:lnTo>
                  <a:cubicBezTo>
                    <a:pt x="6513213" y="1449839"/>
                    <a:pt x="6843343" y="1215901"/>
                    <a:pt x="7228113" y="1215901"/>
                  </a:cubicBezTo>
                  <a:cubicBezTo>
                    <a:pt x="7484626" y="1215901"/>
                    <a:pt x="7716855" y="1319874"/>
                    <a:pt x="7884955" y="1487974"/>
                  </a:cubicBezTo>
                  <a:lnTo>
                    <a:pt x="7933395" y="1546684"/>
                  </a:lnTo>
                  <a:lnTo>
                    <a:pt x="8036368" y="1487498"/>
                  </a:lnTo>
                  <a:cubicBezTo>
                    <a:pt x="8156294" y="1429711"/>
                    <a:pt x="8290765" y="1397328"/>
                    <a:pt x="8432799" y="1397328"/>
                  </a:cubicBezTo>
                  <a:cubicBezTo>
                    <a:pt x="8748430" y="1397328"/>
                    <a:pt x="9026710" y="1557246"/>
                    <a:pt x="9191035" y="1800479"/>
                  </a:cubicBezTo>
                  <a:lnTo>
                    <a:pt x="9210518" y="1836373"/>
                  </a:lnTo>
                  <a:lnTo>
                    <a:pt x="9258709" y="1810216"/>
                  </a:lnTo>
                  <a:cubicBezTo>
                    <a:pt x="9323827" y="1782674"/>
                    <a:pt x="9395420" y="1767443"/>
                    <a:pt x="9470570" y="1767443"/>
                  </a:cubicBezTo>
                  <a:cubicBezTo>
                    <a:pt x="9545720" y="1767443"/>
                    <a:pt x="9617313" y="1782674"/>
                    <a:pt x="9682431" y="1810216"/>
                  </a:cubicBezTo>
                  <a:lnTo>
                    <a:pt x="9768141" y="1856738"/>
                  </a:lnTo>
                  <a:lnTo>
                    <a:pt x="9791010" y="1783067"/>
                  </a:lnTo>
                  <a:cubicBezTo>
                    <a:pt x="9919358" y="1479619"/>
                    <a:pt x="10219827" y="1266699"/>
                    <a:pt x="10570028" y="1266699"/>
                  </a:cubicBezTo>
                  <a:cubicBezTo>
                    <a:pt x="10657578" y="1266699"/>
                    <a:pt x="10742020" y="1280007"/>
                    <a:pt x="10821441" y="1304709"/>
                  </a:cubicBezTo>
                  <a:lnTo>
                    <a:pt x="10893902" y="1333259"/>
                  </a:lnTo>
                  <a:lnTo>
                    <a:pt x="10916253" y="1261255"/>
                  </a:lnTo>
                  <a:cubicBezTo>
                    <a:pt x="11003287" y="1055484"/>
                    <a:pt x="11207039" y="911100"/>
                    <a:pt x="11444514" y="911100"/>
                  </a:cubicBezTo>
                  <a:lnTo>
                    <a:pt x="11446790" y="911330"/>
                  </a:lnTo>
                  <a:lnTo>
                    <a:pt x="11437256" y="816759"/>
                  </a:lnTo>
                  <a:cubicBezTo>
                    <a:pt x="11437256" y="392161"/>
                    <a:pt x="11759948" y="42931"/>
                    <a:pt x="12173467" y="936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chemeClr val="bg1"/>
              </a:solidFill>
            </a:ln>
            <a:effectLst>
              <a:innerShdw blurRad="266700" dist="139700" dir="16200000">
                <a:srgbClr val="18ACCA">
                  <a:alpha val="30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47" name="组合 146"/>
          <p:cNvGrpSpPr/>
          <p:nvPr/>
        </p:nvGrpSpPr>
        <p:grpSpPr>
          <a:xfrm>
            <a:off x="10188568" y="2932415"/>
            <a:ext cx="1772498" cy="1986264"/>
            <a:chOff x="9945761" y="4535871"/>
            <a:chExt cx="1772498" cy="1986264"/>
          </a:xfrm>
        </p:grpSpPr>
        <p:sp>
          <p:nvSpPr>
            <p:cNvPr id="148" name="圆角矩形 147"/>
            <p:cNvSpPr/>
            <p:nvPr/>
          </p:nvSpPr>
          <p:spPr>
            <a:xfrm>
              <a:off x="10526487" y="5428190"/>
              <a:ext cx="328183" cy="134639"/>
            </a:xfrm>
            <a:prstGeom prst="roundRect">
              <a:avLst/>
            </a:prstGeom>
            <a:solidFill>
              <a:srgbClr val="C87404"/>
            </a:solidFill>
            <a:ln w="635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9" name="圆角矩形 148"/>
            <p:cNvSpPr/>
            <p:nvPr/>
          </p:nvSpPr>
          <p:spPr>
            <a:xfrm rot="1452078">
              <a:off x="10593807" y="5007442"/>
              <a:ext cx="286109" cy="488068"/>
            </a:xfrm>
            <a:prstGeom prst="roundRect">
              <a:avLst>
                <a:gd name="adj" fmla="val 50000"/>
              </a:avLst>
            </a:prstGeom>
            <a:solidFill>
              <a:srgbClr val="FFC000"/>
            </a:solidFill>
            <a:ln w="635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50" name="组合 149"/>
            <p:cNvGrpSpPr/>
            <p:nvPr/>
          </p:nvGrpSpPr>
          <p:grpSpPr>
            <a:xfrm rot="17559220">
              <a:off x="10526211" y="4117280"/>
              <a:ext cx="611597" cy="1772498"/>
              <a:chOff x="2994660" y="1680210"/>
              <a:chExt cx="1234440" cy="3577590"/>
            </a:xfrm>
            <a:solidFill>
              <a:srgbClr val="FFC000"/>
            </a:solidFill>
          </p:grpSpPr>
          <p:sp>
            <p:nvSpPr>
              <p:cNvPr id="162" name="椭圆 161"/>
              <p:cNvSpPr/>
              <p:nvPr/>
            </p:nvSpPr>
            <p:spPr>
              <a:xfrm>
                <a:off x="3080385" y="1680210"/>
                <a:ext cx="1062990" cy="1062990"/>
              </a:xfrm>
              <a:prstGeom prst="ellipse">
                <a:avLst/>
              </a:prstGeom>
              <a:solidFill>
                <a:srgbClr val="84F6FC"/>
              </a:solidFill>
              <a:ln w="635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3" name="矩形 162"/>
              <p:cNvSpPr/>
              <p:nvPr/>
            </p:nvSpPr>
            <p:spPr>
              <a:xfrm>
                <a:off x="3423285" y="4983480"/>
                <a:ext cx="377190" cy="274320"/>
              </a:xfrm>
              <a:prstGeom prst="rect">
                <a:avLst/>
              </a:prstGeom>
              <a:grpFill/>
              <a:ln w="635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4" name="矩形 163"/>
              <p:cNvSpPr/>
              <p:nvPr/>
            </p:nvSpPr>
            <p:spPr>
              <a:xfrm>
                <a:off x="3314700" y="4297680"/>
                <a:ext cx="594360" cy="742950"/>
              </a:xfrm>
              <a:prstGeom prst="rect">
                <a:avLst/>
              </a:prstGeom>
              <a:grpFill/>
              <a:ln w="635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5" name="矩形 164"/>
              <p:cNvSpPr/>
              <p:nvPr/>
            </p:nvSpPr>
            <p:spPr>
              <a:xfrm>
                <a:off x="3177540" y="2514600"/>
                <a:ext cx="868680" cy="1874520"/>
              </a:xfrm>
              <a:prstGeom prst="rect">
                <a:avLst/>
              </a:prstGeom>
              <a:grpFill/>
              <a:ln w="63500" cap="rnd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6" name="梯形 165"/>
              <p:cNvSpPr/>
              <p:nvPr/>
            </p:nvSpPr>
            <p:spPr>
              <a:xfrm>
                <a:off x="2994660" y="2137410"/>
                <a:ext cx="1234440" cy="457200"/>
              </a:xfrm>
              <a:prstGeom prst="trapezoid">
                <a:avLst>
                  <a:gd name="adj" fmla="val 4323"/>
                </a:avLst>
              </a:prstGeom>
              <a:grpFill/>
              <a:ln w="635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51" name="椭圆 150"/>
            <p:cNvSpPr/>
            <p:nvPr/>
          </p:nvSpPr>
          <p:spPr>
            <a:xfrm>
              <a:off x="10644296" y="5276721"/>
              <a:ext cx="100980" cy="10098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52" name="直接连接符 151"/>
            <p:cNvCxnSpPr>
              <a:stCxn id="148" idx="2"/>
            </p:cNvCxnSpPr>
            <p:nvPr/>
          </p:nvCxnSpPr>
          <p:spPr>
            <a:xfrm flipH="1">
              <a:off x="10686371" y="5562830"/>
              <a:ext cx="4207" cy="95089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直接连接符 152"/>
            <p:cNvCxnSpPr/>
            <p:nvPr/>
          </p:nvCxnSpPr>
          <p:spPr>
            <a:xfrm flipH="1">
              <a:off x="10274038" y="5565635"/>
              <a:ext cx="293122" cy="95650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直接连接符 153"/>
            <p:cNvCxnSpPr/>
            <p:nvPr/>
          </p:nvCxnSpPr>
          <p:spPr>
            <a:xfrm>
              <a:off x="10806985" y="5551610"/>
              <a:ext cx="293122" cy="95650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8" name="矩形 157"/>
            <p:cNvSpPr/>
            <p:nvPr/>
          </p:nvSpPr>
          <p:spPr>
            <a:xfrm rot="17559220">
              <a:off x="10853495" y="4455518"/>
              <a:ext cx="79608" cy="824798"/>
            </a:xfrm>
            <a:prstGeom prst="rect">
              <a:avLst/>
            </a:prstGeom>
            <a:solidFill>
              <a:schemeClr val="bg1"/>
            </a:solidFill>
            <a:ln w="63500"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9" name="矩形 158"/>
            <p:cNvSpPr/>
            <p:nvPr/>
          </p:nvSpPr>
          <p:spPr>
            <a:xfrm rot="17559220">
              <a:off x="10743004" y="4722219"/>
              <a:ext cx="79608" cy="824798"/>
            </a:xfrm>
            <a:prstGeom prst="rect">
              <a:avLst/>
            </a:prstGeom>
            <a:solidFill>
              <a:srgbClr val="FC9204"/>
            </a:solidFill>
            <a:ln w="63500"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0" name="矩形 159"/>
            <p:cNvSpPr/>
            <p:nvPr/>
          </p:nvSpPr>
          <p:spPr>
            <a:xfrm rot="17559220">
              <a:off x="10372657" y="4488927"/>
              <a:ext cx="84972" cy="178859"/>
            </a:xfrm>
            <a:prstGeom prst="rect">
              <a:avLst/>
            </a:prstGeom>
            <a:solidFill>
              <a:schemeClr val="bg1"/>
            </a:solidFill>
            <a:ln w="63500"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1" name="矩形 160"/>
            <p:cNvSpPr/>
            <p:nvPr/>
          </p:nvSpPr>
          <p:spPr>
            <a:xfrm rot="17559220">
              <a:off x="11189014" y="5155725"/>
              <a:ext cx="256730" cy="87380"/>
            </a:xfrm>
            <a:prstGeom prst="rect">
              <a:avLst/>
            </a:prstGeom>
            <a:solidFill>
              <a:schemeClr val="tx1"/>
            </a:solidFill>
            <a:ln w="63500"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91" name="组合 90"/>
          <p:cNvGrpSpPr/>
          <p:nvPr/>
        </p:nvGrpSpPr>
        <p:grpSpPr>
          <a:xfrm>
            <a:off x="9483244" y="4237696"/>
            <a:ext cx="2308359" cy="1447795"/>
            <a:chOff x="594424" y="1153191"/>
            <a:chExt cx="2605976" cy="1634460"/>
          </a:xfrm>
        </p:grpSpPr>
        <p:sp>
          <p:nvSpPr>
            <p:cNvPr id="82" name="任意多边形 81"/>
            <p:cNvSpPr/>
            <p:nvPr/>
          </p:nvSpPr>
          <p:spPr>
            <a:xfrm>
              <a:off x="616196" y="1175175"/>
              <a:ext cx="2584204" cy="1612476"/>
            </a:xfrm>
            <a:custGeom>
              <a:avLst/>
              <a:gdLst>
                <a:gd name="connsiteX0" fmla="*/ 1389184 w 3610707"/>
                <a:gd name="connsiteY0" fmla="*/ 0 h 2450125"/>
                <a:gd name="connsiteX1" fmla="*/ 2191163 w 3610707"/>
                <a:gd name="connsiteY1" fmla="*/ 426409 h 2450125"/>
                <a:gd name="connsiteX2" fmla="*/ 2262626 w 3610707"/>
                <a:gd name="connsiteY2" fmla="*/ 558069 h 2450125"/>
                <a:gd name="connsiteX3" fmla="*/ 2332890 w 3610707"/>
                <a:gd name="connsiteY3" fmla="*/ 550986 h 2450125"/>
                <a:gd name="connsiteX4" fmla="*/ 2894584 w 3610707"/>
                <a:gd name="connsiteY4" fmla="*/ 923302 h 2450125"/>
                <a:gd name="connsiteX5" fmla="*/ 2915413 w 3610707"/>
                <a:gd name="connsiteY5" fmla="*/ 990402 h 2450125"/>
                <a:gd name="connsiteX6" fmla="*/ 2934595 w 3610707"/>
                <a:gd name="connsiteY6" fmla="*/ 984447 h 2450125"/>
                <a:gd name="connsiteX7" fmla="*/ 3048000 w 3610707"/>
                <a:gd name="connsiteY7" fmla="*/ 973015 h 2450125"/>
                <a:gd name="connsiteX8" fmla="*/ 3610707 w 3610707"/>
                <a:gd name="connsiteY8" fmla="*/ 1535722 h 2450125"/>
                <a:gd name="connsiteX9" fmla="*/ 3048000 w 3610707"/>
                <a:gd name="connsiteY9" fmla="*/ 2098429 h 2450125"/>
                <a:gd name="connsiteX10" fmla="*/ 2934595 w 3610707"/>
                <a:gd name="connsiteY10" fmla="*/ 2086997 h 2450125"/>
                <a:gd name="connsiteX11" fmla="*/ 2841470 w 3610707"/>
                <a:gd name="connsiteY11" fmla="*/ 2058089 h 2450125"/>
                <a:gd name="connsiteX12" fmla="*/ 2778805 w 3610707"/>
                <a:gd name="connsiteY12" fmla="*/ 2134039 h 2450125"/>
                <a:gd name="connsiteX13" fmla="*/ 2327029 w 3610707"/>
                <a:gd name="connsiteY13" fmla="*/ 2321171 h 2450125"/>
                <a:gd name="connsiteX14" fmla="*/ 1897442 w 3610707"/>
                <a:gd name="connsiteY14" fmla="*/ 2155195 h 2450125"/>
                <a:gd name="connsiteX15" fmla="*/ 1878393 w 3610707"/>
                <a:gd name="connsiteY15" fmla="*/ 2135215 h 2450125"/>
                <a:gd name="connsiteX16" fmla="*/ 1860361 w 3610707"/>
                <a:gd name="connsiteY16" fmla="*/ 2168437 h 2450125"/>
                <a:gd name="connsiteX17" fmla="*/ 1330568 w 3610707"/>
                <a:gd name="connsiteY17" fmla="*/ 2450125 h 2450125"/>
                <a:gd name="connsiteX18" fmla="*/ 800775 w 3610707"/>
                <a:gd name="connsiteY18" fmla="*/ 2168437 h 2450125"/>
                <a:gd name="connsiteX19" fmla="*/ 771869 w 3610707"/>
                <a:gd name="connsiteY19" fmla="*/ 2115180 h 2450125"/>
                <a:gd name="connsiteX20" fmla="*/ 753583 w 3610707"/>
                <a:gd name="connsiteY20" fmla="*/ 2120856 h 2450125"/>
                <a:gd name="connsiteX21" fmla="*/ 627184 w 3610707"/>
                <a:gd name="connsiteY21" fmla="*/ 2133598 h 2450125"/>
                <a:gd name="connsiteX22" fmla="*/ 0 w 3610707"/>
                <a:gd name="connsiteY22" fmla="*/ 1506414 h 2450125"/>
                <a:gd name="connsiteX23" fmla="*/ 383056 w 3610707"/>
                <a:gd name="connsiteY23" fmla="*/ 928517 h 2450125"/>
                <a:gd name="connsiteX24" fmla="*/ 424632 w 3610707"/>
                <a:gd name="connsiteY24" fmla="*/ 915611 h 2450125"/>
                <a:gd name="connsiteX25" fmla="*/ 427023 w 3610707"/>
                <a:gd name="connsiteY25" fmla="*/ 868268 h 2450125"/>
                <a:gd name="connsiteX26" fmla="*/ 1389184 w 3610707"/>
                <a:gd name="connsiteY26" fmla="*/ 0 h 245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610707" h="2450125">
                  <a:moveTo>
                    <a:pt x="1389184" y="0"/>
                  </a:moveTo>
                  <a:cubicBezTo>
                    <a:pt x="1723024" y="0"/>
                    <a:pt x="2017359" y="169144"/>
                    <a:pt x="2191163" y="426409"/>
                  </a:cubicBezTo>
                  <a:lnTo>
                    <a:pt x="2262626" y="558069"/>
                  </a:lnTo>
                  <a:lnTo>
                    <a:pt x="2332890" y="550986"/>
                  </a:lnTo>
                  <a:cubicBezTo>
                    <a:pt x="2585394" y="550986"/>
                    <a:pt x="2802042" y="704507"/>
                    <a:pt x="2894584" y="923302"/>
                  </a:cubicBezTo>
                  <a:lnTo>
                    <a:pt x="2915413" y="990402"/>
                  </a:lnTo>
                  <a:lnTo>
                    <a:pt x="2934595" y="984447"/>
                  </a:lnTo>
                  <a:cubicBezTo>
                    <a:pt x="2971226" y="976951"/>
                    <a:pt x="3009154" y="973015"/>
                    <a:pt x="3048000" y="973015"/>
                  </a:cubicBezTo>
                  <a:cubicBezTo>
                    <a:pt x="3358774" y="973015"/>
                    <a:pt x="3610707" y="1224948"/>
                    <a:pt x="3610707" y="1535722"/>
                  </a:cubicBezTo>
                  <a:cubicBezTo>
                    <a:pt x="3610707" y="1846496"/>
                    <a:pt x="3358774" y="2098429"/>
                    <a:pt x="3048000" y="2098429"/>
                  </a:cubicBezTo>
                  <a:cubicBezTo>
                    <a:pt x="3009154" y="2098429"/>
                    <a:pt x="2971226" y="2094493"/>
                    <a:pt x="2934595" y="2086997"/>
                  </a:cubicBezTo>
                  <a:lnTo>
                    <a:pt x="2841470" y="2058089"/>
                  </a:lnTo>
                  <a:lnTo>
                    <a:pt x="2778805" y="2134039"/>
                  </a:lnTo>
                  <a:cubicBezTo>
                    <a:pt x="2663186" y="2249659"/>
                    <a:pt x="2503459" y="2321171"/>
                    <a:pt x="2327029" y="2321171"/>
                  </a:cubicBezTo>
                  <a:cubicBezTo>
                    <a:pt x="2161626" y="2321171"/>
                    <a:pt x="2010904" y="2258319"/>
                    <a:pt x="1897442" y="2155195"/>
                  </a:cubicBezTo>
                  <a:lnTo>
                    <a:pt x="1878393" y="2135215"/>
                  </a:lnTo>
                  <a:lnTo>
                    <a:pt x="1860361" y="2168437"/>
                  </a:lnTo>
                  <a:cubicBezTo>
                    <a:pt x="1745544" y="2338387"/>
                    <a:pt x="1551105" y="2450125"/>
                    <a:pt x="1330568" y="2450125"/>
                  </a:cubicBezTo>
                  <a:cubicBezTo>
                    <a:pt x="1110031" y="2450125"/>
                    <a:pt x="915592" y="2338387"/>
                    <a:pt x="800775" y="2168437"/>
                  </a:cubicBezTo>
                  <a:lnTo>
                    <a:pt x="771869" y="2115180"/>
                  </a:lnTo>
                  <a:lnTo>
                    <a:pt x="753583" y="2120856"/>
                  </a:lnTo>
                  <a:cubicBezTo>
                    <a:pt x="712755" y="2129211"/>
                    <a:pt x="670482" y="2133598"/>
                    <a:pt x="627184" y="2133598"/>
                  </a:cubicBezTo>
                  <a:cubicBezTo>
                    <a:pt x="280800" y="2133598"/>
                    <a:pt x="0" y="1852798"/>
                    <a:pt x="0" y="1506414"/>
                  </a:cubicBezTo>
                  <a:cubicBezTo>
                    <a:pt x="0" y="1246626"/>
                    <a:pt x="157950" y="1023729"/>
                    <a:pt x="383056" y="928517"/>
                  </a:cubicBezTo>
                  <a:lnTo>
                    <a:pt x="424632" y="915611"/>
                  </a:lnTo>
                  <a:lnTo>
                    <a:pt x="427023" y="868268"/>
                  </a:lnTo>
                  <a:cubicBezTo>
                    <a:pt x="476551" y="380575"/>
                    <a:pt x="888424" y="0"/>
                    <a:pt x="1389184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noFill/>
            </a:ln>
            <a:effectLst>
              <a:outerShdw blurRad="152400" dist="88900" dir="5400000" algn="t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3" name="任意多边形 82"/>
            <p:cNvSpPr/>
            <p:nvPr/>
          </p:nvSpPr>
          <p:spPr>
            <a:xfrm>
              <a:off x="594424" y="1153191"/>
              <a:ext cx="2584204" cy="1612476"/>
            </a:xfrm>
            <a:custGeom>
              <a:avLst/>
              <a:gdLst>
                <a:gd name="connsiteX0" fmla="*/ 1389184 w 3610707"/>
                <a:gd name="connsiteY0" fmla="*/ 0 h 2450125"/>
                <a:gd name="connsiteX1" fmla="*/ 2191163 w 3610707"/>
                <a:gd name="connsiteY1" fmla="*/ 426409 h 2450125"/>
                <a:gd name="connsiteX2" fmla="*/ 2262626 w 3610707"/>
                <a:gd name="connsiteY2" fmla="*/ 558069 h 2450125"/>
                <a:gd name="connsiteX3" fmla="*/ 2332890 w 3610707"/>
                <a:gd name="connsiteY3" fmla="*/ 550986 h 2450125"/>
                <a:gd name="connsiteX4" fmla="*/ 2894584 w 3610707"/>
                <a:gd name="connsiteY4" fmla="*/ 923302 h 2450125"/>
                <a:gd name="connsiteX5" fmla="*/ 2915413 w 3610707"/>
                <a:gd name="connsiteY5" fmla="*/ 990402 h 2450125"/>
                <a:gd name="connsiteX6" fmla="*/ 2934595 w 3610707"/>
                <a:gd name="connsiteY6" fmla="*/ 984447 h 2450125"/>
                <a:gd name="connsiteX7" fmla="*/ 3048000 w 3610707"/>
                <a:gd name="connsiteY7" fmla="*/ 973015 h 2450125"/>
                <a:gd name="connsiteX8" fmla="*/ 3610707 w 3610707"/>
                <a:gd name="connsiteY8" fmla="*/ 1535722 h 2450125"/>
                <a:gd name="connsiteX9" fmla="*/ 3048000 w 3610707"/>
                <a:gd name="connsiteY9" fmla="*/ 2098429 h 2450125"/>
                <a:gd name="connsiteX10" fmla="*/ 2934595 w 3610707"/>
                <a:gd name="connsiteY10" fmla="*/ 2086997 h 2450125"/>
                <a:gd name="connsiteX11" fmla="*/ 2841470 w 3610707"/>
                <a:gd name="connsiteY11" fmla="*/ 2058089 h 2450125"/>
                <a:gd name="connsiteX12" fmla="*/ 2778805 w 3610707"/>
                <a:gd name="connsiteY12" fmla="*/ 2134039 h 2450125"/>
                <a:gd name="connsiteX13" fmla="*/ 2327029 w 3610707"/>
                <a:gd name="connsiteY13" fmla="*/ 2321171 h 2450125"/>
                <a:gd name="connsiteX14" fmla="*/ 1897442 w 3610707"/>
                <a:gd name="connsiteY14" fmla="*/ 2155195 h 2450125"/>
                <a:gd name="connsiteX15" fmla="*/ 1878393 w 3610707"/>
                <a:gd name="connsiteY15" fmla="*/ 2135215 h 2450125"/>
                <a:gd name="connsiteX16" fmla="*/ 1860361 w 3610707"/>
                <a:gd name="connsiteY16" fmla="*/ 2168437 h 2450125"/>
                <a:gd name="connsiteX17" fmla="*/ 1330568 w 3610707"/>
                <a:gd name="connsiteY17" fmla="*/ 2450125 h 2450125"/>
                <a:gd name="connsiteX18" fmla="*/ 800775 w 3610707"/>
                <a:gd name="connsiteY18" fmla="*/ 2168437 h 2450125"/>
                <a:gd name="connsiteX19" fmla="*/ 771869 w 3610707"/>
                <a:gd name="connsiteY19" fmla="*/ 2115180 h 2450125"/>
                <a:gd name="connsiteX20" fmla="*/ 753583 w 3610707"/>
                <a:gd name="connsiteY20" fmla="*/ 2120856 h 2450125"/>
                <a:gd name="connsiteX21" fmla="*/ 627184 w 3610707"/>
                <a:gd name="connsiteY21" fmla="*/ 2133598 h 2450125"/>
                <a:gd name="connsiteX22" fmla="*/ 0 w 3610707"/>
                <a:gd name="connsiteY22" fmla="*/ 1506414 h 2450125"/>
                <a:gd name="connsiteX23" fmla="*/ 383056 w 3610707"/>
                <a:gd name="connsiteY23" fmla="*/ 928517 h 2450125"/>
                <a:gd name="connsiteX24" fmla="*/ 424632 w 3610707"/>
                <a:gd name="connsiteY24" fmla="*/ 915611 h 2450125"/>
                <a:gd name="connsiteX25" fmla="*/ 427023 w 3610707"/>
                <a:gd name="connsiteY25" fmla="*/ 868268 h 2450125"/>
                <a:gd name="connsiteX26" fmla="*/ 1389184 w 3610707"/>
                <a:gd name="connsiteY26" fmla="*/ 0 h 245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610707" h="2450125">
                  <a:moveTo>
                    <a:pt x="1389184" y="0"/>
                  </a:moveTo>
                  <a:cubicBezTo>
                    <a:pt x="1723024" y="0"/>
                    <a:pt x="2017359" y="169144"/>
                    <a:pt x="2191163" y="426409"/>
                  </a:cubicBezTo>
                  <a:lnTo>
                    <a:pt x="2262626" y="558069"/>
                  </a:lnTo>
                  <a:lnTo>
                    <a:pt x="2332890" y="550986"/>
                  </a:lnTo>
                  <a:cubicBezTo>
                    <a:pt x="2585394" y="550986"/>
                    <a:pt x="2802042" y="704507"/>
                    <a:pt x="2894584" y="923302"/>
                  </a:cubicBezTo>
                  <a:lnTo>
                    <a:pt x="2915413" y="990402"/>
                  </a:lnTo>
                  <a:lnTo>
                    <a:pt x="2934595" y="984447"/>
                  </a:lnTo>
                  <a:cubicBezTo>
                    <a:pt x="2971226" y="976951"/>
                    <a:pt x="3009154" y="973015"/>
                    <a:pt x="3048000" y="973015"/>
                  </a:cubicBezTo>
                  <a:cubicBezTo>
                    <a:pt x="3358774" y="973015"/>
                    <a:pt x="3610707" y="1224948"/>
                    <a:pt x="3610707" y="1535722"/>
                  </a:cubicBezTo>
                  <a:cubicBezTo>
                    <a:pt x="3610707" y="1846496"/>
                    <a:pt x="3358774" y="2098429"/>
                    <a:pt x="3048000" y="2098429"/>
                  </a:cubicBezTo>
                  <a:cubicBezTo>
                    <a:pt x="3009154" y="2098429"/>
                    <a:pt x="2971226" y="2094493"/>
                    <a:pt x="2934595" y="2086997"/>
                  </a:cubicBezTo>
                  <a:lnTo>
                    <a:pt x="2841470" y="2058089"/>
                  </a:lnTo>
                  <a:lnTo>
                    <a:pt x="2778805" y="2134039"/>
                  </a:lnTo>
                  <a:cubicBezTo>
                    <a:pt x="2663186" y="2249659"/>
                    <a:pt x="2503459" y="2321171"/>
                    <a:pt x="2327029" y="2321171"/>
                  </a:cubicBezTo>
                  <a:cubicBezTo>
                    <a:pt x="2161626" y="2321171"/>
                    <a:pt x="2010904" y="2258319"/>
                    <a:pt x="1897442" y="2155195"/>
                  </a:cubicBezTo>
                  <a:lnTo>
                    <a:pt x="1878393" y="2135215"/>
                  </a:lnTo>
                  <a:lnTo>
                    <a:pt x="1860361" y="2168437"/>
                  </a:lnTo>
                  <a:cubicBezTo>
                    <a:pt x="1745544" y="2338387"/>
                    <a:pt x="1551105" y="2450125"/>
                    <a:pt x="1330568" y="2450125"/>
                  </a:cubicBezTo>
                  <a:cubicBezTo>
                    <a:pt x="1110031" y="2450125"/>
                    <a:pt x="915592" y="2338387"/>
                    <a:pt x="800775" y="2168437"/>
                  </a:cubicBezTo>
                  <a:lnTo>
                    <a:pt x="771869" y="2115180"/>
                  </a:lnTo>
                  <a:lnTo>
                    <a:pt x="753583" y="2120856"/>
                  </a:lnTo>
                  <a:cubicBezTo>
                    <a:pt x="712755" y="2129211"/>
                    <a:pt x="670482" y="2133598"/>
                    <a:pt x="627184" y="2133598"/>
                  </a:cubicBezTo>
                  <a:cubicBezTo>
                    <a:pt x="280800" y="2133598"/>
                    <a:pt x="0" y="1852798"/>
                    <a:pt x="0" y="1506414"/>
                  </a:cubicBezTo>
                  <a:cubicBezTo>
                    <a:pt x="0" y="1246626"/>
                    <a:pt x="157950" y="1023729"/>
                    <a:pt x="383056" y="928517"/>
                  </a:cubicBezTo>
                  <a:lnTo>
                    <a:pt x="424632" y="915611"/>
                  </a:lnTo>
                  <a:lnTo>
                    <a:pt x="427023" y="868268"/>
                  </a:lnTo>
                  <a:cubicBezTo>
                    <a:pt x="476551" y="380575"/>
                    <a:pt x="888424" y="0"/>
                    <a:pt x="1389184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rgbClr val="91F0FD"/>
              </a:solidFill>
            </a:ln>
            <a:effectLst>
              <a:innerShdw blurRad="355600" dist="114300" dir="3600000">
                <a:srgbClr val="19B4C9">
                  <a:alpha val="71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67" name="任意多边形 166"/>
          <p:cNvSpPr/>
          <p:nvPr/>
        </p:nvSpPr>
        <p:spPr>
          <a:xfrm>
            <a:off x="4415588" y="2560535"/>
            <a:ext cx="3356811" cy="74381"/>
          </a:xfrm>
          <a:custGeom>
            <a:avLst/>
            <a:gdLst>
              <a:gd name="connsiteX0" fmla="*/ 0 w 4842457"/>
              <a:gd name="connsiteY0" fmla="*/ 213306 h 213306"/>
              <a:gd name="connsiteX1" fmla="*/ 611747 w 4842457"/>
              <a:gd name="connsiteY1" fmla="*/ 7244 h 213306"/>
              <a:gd name="connsiteX2" fmla="*/ 1178417 w 4842457"/>
              <a:gd name="connsiteY2" fmla="*/ 206867 h 213306"/>
              <a:gd name="connsiteX3" fmla="*/ 1790164 w 4842457"/>
              <a:gd name="connsiteY3" fmla="*/ 13684 h 213306"/>
              <a:gd name="connsiteX4" fmla="*/ 2363274 w 4842457"/>
              <a:gd name="connsiteY4" fmla="*/ 200428 h 213306"/>
              <a:gd name="connsiteX5" fmla="*/ 2962141 w 4842457"/>
              <a:gd name="connsiteY5" fmla="*/ 7244 h 213306"/>
              <a:gd name="connsiteX6" fmla="*/ 3548130 w 4842457"/>
              <a:gd name="connsiteY6" fmla="*/ 206867 h 213306"/>
              <a:gd name="connsiteX7" fmla="*/ 4146998 w 4842457"/>
              <a:gd name="connsiteY7" fmla="*/ 805 h 213306"/>
              <a:gd name="connsiteX8" fmla="*/ 4842457 w 4842457"/>
              <a:gd name="connsiteY8" fmla="*/ 148912 h 213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42457" h="213306">
                <a:moveTo>
                  <a:pt x="0" y="213306"/>
                </a:moveTo>
                <a:cubicBezTo>
                  <a:pt x="207672" y="110811"/>
                  <a:pt x="415344" y="8317"/>
                  <a:pt x="611747" y="7244"/>
                </a:cubicBezTo>
                <a:cubicBezTo>
                  <a:pt x="808150" y="6171"/>
                  <a:pt x="982014" y="205794"/>
                  <a:pt x="1178417" y="206867"/>
                </a:cubicBezTo>
                <a:cubicBezTo>
                  <a:pt x="1374820" y="207940"/>
                  <a:pt x="1592688" y="14757"/>
                  <a:pt x="1790164" y="13684"/>
                </a:cubicBezTo>
                <a:cubicBezTo>
                  <a:pt x="1987640" y="12611"/>
                  <a:pt x="2167945" y="201501"/>
                  <a:pt x="2363274" y="200428"/>
                </a:cubicBezTo>
                <a:cubicBezTo>
                  <a:pt x="2558603" y="199355"/>
                  <a:pt x="2764665" y="6171"/>
                  <a:pt x="2962141" y="7244"/>
                </a:cubicBezTo>
                <a:cubicBezTo>
                  <a:pt x="3159617" y="8317"/>
                  <a:pt x="3350654" y="207940"/>
                  <a:pt x="3548130" y="206867"/>
                </a:cubicBezTo>
                <a:cubicBezTo>
                  <a:pt x="3745606" y="205794"/>
                  <a:pt x="3931277" y="10464"/>
                  <a:pt x="4146998" y="805"/>
                </a:cubicBezTo>
                <a:cubicBezTo>
                  <a:pt x="4362719" y="-8854"/>
                  <a:pt x="4602588" y="70029"/>
                  <a:pt x="4842457" y="148912"/>
                </a:cubicBezTo>
              </a:path>
            </a:pathLst>
          </a:custGeom>
          <a:noFill/>
          <a:ln w="22225">
            <a:solidFill>
              <a:srgbClr val="7DD2E3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84" name="Group 83">
            <a:extLst>
              <a:ext uri="{FF2B5EF4-FFF2-40B4-BE49-F238E27FC236}">
                <a16:creationId xmlns:a16="http://schemas.microsoft.com/office/drawing/2014/main" xmlns="" id="{1909E9FC-7728-4362-95E9-F5AEE902566E}"/>
              </a:ext>
            </a:extLst>
          </p:cNvPr>
          <p:cNvGrpSpPr/>
          <p:nvPr/>
        </p:nvGrpSpPr>
        <p:grpSpPr>
          <a:xfrm>
            <a:off x="2837875" y="574371"/>
            <a:ext cx="7455871" cy="960431"/>
            <a:chOff x="2998280" y="-460900"/>
            <a:chExt cx="4331708" cy="1280575"/>
          </a:xfrm>
        </p:grpSpPr>
        <p:sp>
          <p:nvSpPr>
            <p:cNvPr id="85" name="îṥḷíďê">
              <a:extLst>
                <a:ext uri="{FF2B5EF4-FFF2-40B4-BE49-F238E27FC236}">
                  <a16:creationId xmlns:a16="http://schemas.microsoft.com/office/drawing/2014/main" xmlns="" id="{F07602B5-7AC6-41A5-82F3-AE4C49DA82DB}"/>
                </a:ext>
              </a:extLst>
            </p:cNvPr>
            <p:cNvSpPr/>
            <p:nvPr/>
          </p:nvSpPr>
          <p:spPr bwMode="auto">
            <a:xfrm>
              <a:off x="2998280" y="-460900"/>
              <a:ext cx="4312010" cy="128057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53975" cap="rnd" cmpd="thickThin">
              <a:solidFill>
                <a:srgbClr val="7A4E48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/>
              <a:endParaRPr lang="en-US" altLang="zh-CN" sz="1050" dirty="0"/>
            </a:p>
          </p:txBody>
        </p:sp>
        <p:sp>
          <p:nvSpPr>
            <p:cNvPr id="86" name="Google Shape;5317;p41">
              <a:extLst>
                <a:ext uri="{FF2B5EF4-FFF2-40B4-BE49-F238E27FC236}">
                  <a16:creationId xmlns:a16="http://schemas.microsoft.com/office/drawing/2014/main" xmlns="" id="{E9CF6019-A175-4996-827B-49E132D126C3}"/>
                </a:ext>
              </a:extLst>
            </p:cNvPr>
            <p:cNvSpPr txBox="1">
              <a:spLocks/>
            </p:cNvSpPr>
            <p:nvPr/>
          </p:nvSpPr>
          <p:spPr>
            <a:xfrm>
              <a:off x="2998280" y="-275671"/>
              <a:ext cx="4331708" cy="100405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9" tIns="68569" rIns="68569" bIns="68569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9pPr>
            </a:lstStyle>
            <a:p>
              <a:r>
                <a:rPr lang="en-US" sz="3600" i="1">
                  <a:solidFill>
                    <a:schemeClr val="bg2">
                      <a:lumMod val="1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Thứ </a:t>
              </a:r>
              <a:r>
                <a:rPr lang="en-US" sz="3600" i="1" smtClean="0">
                  <a:solidFill>
                    <a:schemeClr val="bg2">
                      <a:lumMod val="1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Năm, </a:t>
              </a:r>
              <a:r>
                <a:rPr lang="en-US" sz="3600" i="1">
                  <a:solidFill>
                    <a:schemeClr val="bg2">
                      <a:lumMod val="1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ngày </a:t>
              </a:r>
              <a:r>
                <a:rPr lang="en-US" sz="3600" i="1" smtClean="0">
                  <a:solidFill>
                    <a:schemeClr val="bg2">
                      <a:lumMod val="1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23 </a:t>
              </a:r>
              <a:r>
                <a:rPr lang="en-US" sz="3600" i="1">
                  <a:solidFill>
                    <a:schemeClr val="bg2">
                      <a:lumMod val="1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tháng 12 năm 2021</a:t>
              </a:r>
              <a:endParaRPr lang="en-US" sz="3600" i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87" name="Picture 86" descr="Logo&#10;&#10;Description automatically generated">
            <a:extLst>
              <a:ext uri="{FF2B5EF4-FFF2-40B4-BE49-F238E27FC236}">
                <a16:creationId xmlns:a16="http://schemas.microsoft.com/office/drawing/2014/main" xmlns="" id="{4C0E5F17-B72F-45EB-8258-675D2B09E90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1656" y="1522476"/>
            <a:ext cx="3344805" cy="1129841"/>
          </a:xfrm>
          <a:prstGeom prst="rect">
            <a:avLst/>
          </a:prstGeom>
        </p:spPr>
      </p:pic>
      <p:sp>
        <p:nvSpPr>
          <p:cNvPr id="70" name="Rectangle 69"/>
          <p:cNvSpPr/>
          <p:nvPr/>
        </p:nvSpPr>
        <p:spPr>
          <a:xfrm>
            <a:off x="2452389" y="2782014"/>
            <a:ext cx="731367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</a:t>
            </a:r>
            <a:r>
              <a:rPr lang="en-US" sz="44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2: Thời khóa biểu (Tiết 4)</a:t>
            </a:r>
            <a:endParaRPr lang="vi-VN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xmlns="" id="{C53AFB96-3393-428B-A54B-74CADEDDF584}"/>
              </a:ext>
            </a:extLst>
          </p:cNvPr>
          <p:cNvSpPr txBox="1"/>
          <p:nvPr/>
        </p:nvSpPr>
        <p:spPr>
          <a:xfrm>
            <a:off x="2930446" y="3774656"/>
            <a:ext cx="641255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5400" b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Nói </a:t>
            </a:r>
            <a:r>
              <a:rPr lang="en-US" sz="5400" b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và đáp </a:t>
            </a:r>
            <a:r>
              <a:rPr lang="vi-VN" sz="5400" b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lời </a:t>
            </a:r>
            <a:r>
              <a:rPr lang="en-US" sz="5400" b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chào, lời khuyên bảo</a:t>
            </a:r>
            <a:endParaRPr lang="en-US" sz="54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6535534"/>
      </p:ext>
    </p:extLst>
  </p:cSld>
  <p:clrMapOvr>
    <a:masterClrMapping/>
  </p:clrMapOvr>
  <p:transition spd="slow">
    <p:fad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250"/>
                                            <p:tgtEl>
                                              <p:spTgt spid="9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250" fill="hold"/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250" fill="hold"/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" presetID="2" presetClass="entr" presetSubtype="4" fill="hold" nodeType="withEffect" p14:presetBounceEnd="4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12" dur="1500" fill="hold"/>
                                            <p:tgtEl>
                                              <p:spTgt spid="1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13" dur="1500" fill="hold"/>
                                            <p:tgtEl>
                                              <p:spTgt spid="1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1250"/>
                                            <p:tgtEl>
                                              <p:spTgt spid="12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7" dur="1250" fill="hold"/>
                                            <p:tgtEl>
                                              <p:spTgt spid="1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1250" fill="hold"/>
                                            <p:tgtEl>
                                              <p:spTgt spid="1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14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14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3" dur="500"/>
                                            <p:tgtEl>
                                              <p:spTgt spid="1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6" dur="2250"/>
                                            <p:tgtEl>
                                              <p:spTgt spid="16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9" dur="1000"/>
                                            <p:tgtEl>
                                              <p:spTgt spid="9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0" dur="1000" fill="hold"/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1000" fill="hold"/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2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4" dur="1000"/>
                                            <p:tgtEl>
                                              <p:spTgt spid="14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5" dur="1000" fill="hold"/>
                                            <p:tgtEl>
                                              <p:spTgt spid="1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1000" fill="hold"/>
                                            <p:tgtEl>
                                              <p:spTgt spid="1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9" dur="500"/>
                                            <p:tgtEl>
                                              <p:spTgt spid="1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0" presetID="2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42" dur="500"/>
                                            <p:tgtEl>
                                              <p:spTgt spid="1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3" presetID="2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45" dur="500"/>
                                            <p:tgtEl>
                                              <p:spTgt spid="1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6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8" dur="500" fill="hold"/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9" dur="500" fill="hold"/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0" dur="500"/>
                                            <p:tgtEl>
                                              <p:spTgt spid="9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1" presetID="8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-10800000">
                                          <p:cBhvr>
                                            <p:cTn id="52" dur="2000" fill="hold"/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53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5" dur="50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6" dur="50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7" dur="500"/>
                                            <p:tgtEl>
                                              <p:spTgt spid="7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8" presetID="8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5400000">
                                          <p:cBhvr>
                                            <p:cTn id="59" dur="200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60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2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3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4" dur="500"/>
                                            <p:tgtEl>
                                              <p:spTgt spid="8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5" presetID="53" presetClass="entr" presetSubtype="16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7" dur="500" fill="hold"/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8" dur="500" fill="hold"/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9" dur="500"/>
                                            <p:tgtEl>
                                              <p:spTgt spid="8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0" fill="hold">
                                <p:stCondLst>
                                  <p:cond delay="2250"/>
                                </p:stCondLst>
                                <p:childTnLst>
                                  <p:par>
                                    <p:cTn id="71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3" dur="5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4" dur="5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5" presetID="53" presetClass="entr" presetSubtype="16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7" dur="5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8" dur="5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9" dur="500"/>
                                            <p:tgtEl>
                                              <p:spTgt spid="7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0" presetID="8" presetClass="emph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81" dur="7000" fill="hold"/>
                                            <p:tgtEl>
                                              <p:spTgt spid="14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67" grpId="0" animBg="1"/>
          <p:bldP spid="70" grpId="0"/>
          <p:bldP spid="71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250"/>
                                            <p:tgtEl>
                                              <p:spTgt spid="9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250" fill="hold"/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250" fill="hold"/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1500" fill="hold"/>
                                            <p:tgtEl>
                                              <p:spTgt spid="1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1500" fill="hold"/>
                                            <p:tgtEl>
                                              <p:spTgt spid="1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1250"/>
                                            <p:tgtEl>
                                              <p:spTgt spid="12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7" dur="1250" fill="hold"/>
                                            <p:tgtEl>
                                              <p:spTgt spid="1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1250" fill="hold"/>
                                            <p:tgtEl>
                                              <p:spTgt spid="1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14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14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3" dur="500"/>
                                            <p:tgtEl>
                                              <p:spTgt spid="1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6" dur="2250"/>
                                            <p:tgtEl>
                                              <p:spTgt spid="16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9" dur="1000"/>
                                            <p:tgtEl>
                                              <p:spTgt spid="9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0" dur="1000" fill="hold"/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1000" fill="hold"/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2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4" dur="1000"/>
                                            <p:tgtEl>
                                              <p:spTgt spid="14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5" dur="1000" fill="hold"/>
                                            <p:tgtEl>
                                              <p:spTgt spid="1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1000" fill="hold"/>
                                            <p:tgtEl>
                                              <p:spTgt spid="1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9" dur="500"/>
                                            <p:tgtEl>
                                              <p:spTgt spid="1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0" presetID="2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42" dur="500"/>
                                            <p:tgtEl>
                                              <p:spTgt spid="1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3" presetID="2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45" dur="500"/>
                                            <p:tgtEl>
                                              <p:spTgt spid="1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6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8" dur="500" fill="hold"/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9" dur="500" fill="hold"/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0" dur="500"/>
                                            <p:tgtEl>
                                              <p:spTgt spid="9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1" presetID="8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-10800000">
                                          <p:cBhvr>
                                            <p:cTn id="52" dur="2000" fill="hold"/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53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5" dur="50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6" dur="50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7" dur="500"/>
                                            <p:tgtEl>
                                              <p:spTgt spid="7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8" presetID="8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5400000">
                                          <p:cBhvr>
                                            <p:cTn id="59" dur="200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60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2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3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4" dur="500"/>
                                            <p:tgtEl>
                                              <p:spTgt spid="8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5" presetID="53" presetClass="entr" presetSubtype="16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7" dur="500" fill="hold"/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8" dur="500" fill="hold"/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9" dur="500"/>
                                            <p:tgtEl>
                                              <p:spTgt spid="8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0" fill="hold">
                                <p:stCondLst>
                                  <p:cond delay="2250"/>
                                </p:stCondLst>
                                <p:childTnLst>
                                  <p:par>
                                    <p:cTn id="71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3" dur="5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4" dur="5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5" presetID="53" presetClass="entr" presetSubtype="16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7" dur="5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8" dur="5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9" dur="500"/>
                                            <p:tgtEl>
                                              <p:spTgt spid="7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0" presetID="8" presetClass="emph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81" dur="7000" fill="hold"/>
                                            <p:tgtEl>
                                              <p:spTgt spid="14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67" grpId="0" animBg="1"/>
          <p:bldP spid="70" grpId="0"/>
          <p:bldP spid="71" grpId="0"/>
        </p:bld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2D46301B-6A6F-404B-BAC7-56A37A2B2B1C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-84161" y="-254620"/>
            <a:ext cx="12272966" cy="711261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902F16B0-FE4B-455B-BCA6-CF41978EFA99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-381628" y="34225"/>
            <a:ext cx="2362200" cy="688641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3B6B9B7C-03B6-4321-AD1E-826515EE3F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5748" y="5505764"/>
            <a:ext cx="10940504" cy="1428436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E6508BB2-9904-46A0-85B1-170517590CED}"/>
              </a:ext>
            </a:extLst>
          </p:cNvPr>
          <p:cNvSpPr txBox="1"/>
          <p:nvPr/>
        </p:nvSpPr>
        <p:spPr>
          <a:xfrm>
            <a:off x="3505200" y="-8382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DD57382E-6F09-4C11-9085-B220F8AB1B9E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flipH="1">
            <a:off x="10261419" y="23868"/>
            <a:ext cx="2362200" cy="6886419"/>
          </a:xfrm>
          <a:prstGeom prst="rect">
            <a:avLst/>
          </a:prstGeom>
        </p:spPr>
      </p:pic>
      <p:grpSp>
        <p:nvGrpSpPr>
          <p:cNvPr id="205" name="Graphic 19">
            <a:extLst>
              <a:ext uri="{FF2B5EF4-FFF2-40B4-BE49-F238E27FC236}">
                <a16:creationId xmlns:a16="http://schemas.microsoft.com/office/drawing/2014/main" xmlns="" id="{5A628973-5795-49D8-A53F-848CE672CF72}"/>
              </a:ext>
            </a:extLst>
          </p:cNvPr>
          <p:cNvGrpSpPr/>
          <p:nvPr/>
        </p:nvGrpSpPr>
        <p:grpSpPr>
          <a:xfrm>
            <a:off x="-80966" y="-102236"/>
            <a:ext cx="12511900" cy="980694"/>
            <a:chOff x="1555923" y="-760947"/>
            <a:chExt cx="12511900" cy="980694"/>
          </a:xfrm>
        </p:grpSpPr>
        <p:grpSp>
          <p:nvGrpSpPr>
            <p:cNvPr id="206" name="Graphic 19">
              <a:extLst>
                <a:ext uri="{FF2B5EF4-FFF2-40B4-BE49-F238E27FC236}">
                  <a16:creationId xmlns:a16="http://schemas.microsoft.com/office/drawing/2014/main" xmlns="" id="{79919FC0-04A4-40B0-9F48-B1A5144B8FEA}"/>
                </a:ext>
              </a:extLst>
            </p:cNvPr>
            <p:cNvGrpSpPr/>
            <p:nvPr/>
          </p:nvGrpSpPr>
          <p:grpSpPr>
            <a:xfrm>
              <a:off x="1709977" y="-634999"/>
              <a:ext cx="12082221" cy="854746"/>
              <a:chOff x="1709977" y="-634999"/>
              <a:chExt cx="12082221" cy="854746"/>
            </a:xfrm>
          </p:grpSpPr>
          <p:grpSp>
            <p:nvGrpSpPr>
              <p:cNvPr id="207" name="Graphic 19">
                <a:extLst>
                  <a:ext uri="{FF2B5EF4-FFF2-40B4-BE49-F238E27FC236}">
                    <a16:creationId xmlns:a16="http://schemas.microsoft.com/office/drawing/2014/main" xmlns="" id="{319797CB-EFF2-4E21-B988-F6827B92C5CC}"/>
                  </a:ext>
                </a:extLst>
              </p:cNvPr>
              <p:cNvGrpSpPr/>
              <p:nvPr/>
            </p:nvGrpSpPr>
            <p:grpSpPr>
              <a:xfrm>
                <a:off x="1709977" y="-634999"/>
                <a:ext cx="6051938" cy="854746"/>
                <a:chOff x="1709977" y="-634999"/>
                <a:chExt cx="6051938" cy="854746"/>
              </a:xfrm>
            </p:grpSpPr>
            <p:grpSp>
              <p:nvGrpSpPr>
                <p:cNvPr id="208" name="Graphic 19">
                  <a:extLst>
                    <a:ext uri="{FF2B5EF4-FFF2-40B4-BE49-F238E27FC236}">
                      <a16:creationId xmlns:a16="http://schemas.microsoft.com/office/drawing/2014/main" xmlns="" id="{C19960EA-3D39-44D2-BB0B-738FDD34037D}"/>
                    </a:ext>
                  </a:extLst>
                </p:cNvPr>
                <p:cNvGrpSpPr/>
                <p:nvPr/>
              </p:nvGrpSpPr>
              <p:grpSpPr>
                <a:xfrm>
                  <a:off x="1709977" y="-634999"/>
                  <a:ext cx="6051938" cy="854746"/>
                  <a:chOff x="1709977" y="-634999"/>
                  <a:chExt cx="6051938" cy="854746"/>
                </a:xfrm>
              </p:grpSpPr>
              <p:grpSp>
                <p:nvGrpSpPr>
                  <p:cNvPr id="209" name="Graphic 19">
                    <a:extLst>
                      <a:ext uri="{FF2B5EF4-FFF2-40B4-BE49-F238E27FC236}">
                        <a16:creationId xmlns:a16="http://schemas.microsoft.com/office/drawing/2014/main" xmlns="" id="{557347E5-9EBB-438F-9604-72AAD5D56EA7}"/>
                      </a:ext>
                    </a:extLst>
                  </p:cNvPr>
                  <p:cNvGrpSpPr/>
                  <p:nvPr/>
                </p:nvGrpSpPr>
                <p:grpSpPr>
                  <a:xfrm>
                    <a:off x="1709977" y="-634999"/>
                    <a:ext cx="1570078" cy="854746"/>
                    <a:chOff x="1709977" y="-634999"/>
                    <a:chExt cx="1570078" cy="854746"/>
                  </a:xfrm>
                </p:grpSpPr>
                <p:sp>
                  <p:nvSpPr>
                    <p:cNvPr id="210" name="Freeform: Shape 209">
                      <a:extLst>
                        <a:ext uri="{FF2B5EF4-FFF2-40B4-BE49-F238E27FC236}">
                          <a16:creationId xmlns:a16="http://schemas.microsoft.com/office/drawing/2014/main" xmlns="" id="{43B3F1FB-76EE-4F1B-BEB1-03A3163350E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709977" y="-634999"/>
                      <a:ext cx="1570078" cy="854746"/>
                    </a:xfrm>
                    <a:custGeom>
                      <a:avLst/>
                      <a:gdLst>
                        <a:gd name="connsiteX0" fmla="*/ 21164 w 1570078"/>
                        <a:gd name="connsiteY0" fmla="*/ 0 h 854746"/>
                        <a:gd name="connsiteX1" fmla="*/ 0 w 1570078"/>
                        <a:gd name="connsiteY1" fmla="*/ 159911 h 854746"/>
                        <a:gd name="connsiteX2" fmla="*/ 785039 w 1570078"/>
                        <a:gd name="connsiteY2" fmla="*/ 854746 h 854746"/>
                        <a:gd name="connsiteX3" fmla="*/ 1570078 w 1570078"/>
                        <a:gd name="connsiteY3" fmla="*/ 159911 h 854746"/>
                        <a:gd name="connsiteX4" fmla="*/ 1548914 w 1570078"/>
                        <a:gd name="connsiteY4" fmla="*/ 0 h 854746"/>
                        <a:gd name="connsiteX5" fmla="*/ 21164 w 1570078"/>
                        <a:gd name="connsiteY5" fmla="*/ 0 h 85474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1570078" h="854746">
                          <a:moveTo>
                            <a:pt x="21164" y="0"/>
                          </a:moveTo>
                          <a:cubicBezTo>
                            <a:pt x="7383" y="51417"/>
                            <a:pt x="0" y="104721"/>
                            <a:pt x="0" y="159911"/>
                          </a:cubicBezTo>
                          <a:cubicBezTo>
                            <a:pt x="0" y="543887"/>
                            <a:pt x="351422" y="854746"/>
                            <a:pt x="785039" y="854746"/>
                          </a:cubicBezTo>
                          <a:cubicBezTo>
                            <a:pt x="1218657" y="854746"/>
                            <a:pt x="1570078" y="543887"/>
                            <a:pt x="1570078" y="159911"/>
                          </a:cubicBezTo>
                          <a:cubicBezTo>
                            <a:pt x="1570078" y="104721"/>
                            <a:pt x="1562696" y="51417"/>
                            <a:pt x="1548914" y="0"/>
                          </a:cubicBezTo>
                          <a:lnTo>
                            <a:pt x="21164" y="0"/>
                          </a:lnTo>
                          <a:close/>
                        </a:path>
                      </a:pathLst>
                    </a:custGeom>
                    <a:solidFill>
                      <a:schemeClr val="accent6">
                        <a:lumMod val="40000"/>
                        <a:lumOff val="60000"/>
                      </a:schemeClr>
                    </a:solidFill>
                    <a:ln w="4920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grpSp>
                  <p:nvGrpSpPr>
                    <p:cNvPr id="211" name="Graphic 19">
                      <a:extLst>
                        <a:ext uri="{FF2B5EF4-FFF2-40B4-BE49-F238E27FC236}">
                          <a16:creationId xmlns:a16="http://schemas.microsoft.com/office/drawing/2014/main" xmlns="" id="{738B6284-6F83-4A34-B4D9-2479D1581310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800042" y="-634999"/>
                      <a:ext cx="1389943" cy="694908"/>
                      <a:chOff x="1800042" y="-634999"/>
                      <a:chExt cx="1389943" cy="694908"/>
                    </a:xfrm>
                  </p:grpSpPr>
                  <p:sp>
                    <p:nvSpPr>
                      <p:cNvPr id="212" name="Freeform: Shape 211">
                        <a:extLst>
                          <a:ext uri="{FF2B5EF4-FFF2-40B4-BE49-F238E27FC236}">
                            <a16:creationId xmlns:a16="http://schemas.microsoft.com/office/drawing/2014/main" xmlns="" id="{14CAF064-1EF7-46F1-A3FF-20723826756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800042" y="-634999"/>
                        <a:ext cx="1389450" cy="694908"/>
                      </a:xfrm>
                      <a:custGeom>
                        <a:avLst/>
                        <a:gdLst>
                          <a:gd name="connsiteX0" fmla="*/ 5419 w 1389450"/>
                          <a:gd name="connsiteY0" fmla="*/ 0 h 694908"/>
                          <a:gd name="connsiteX1" fmla="*/ 5 w 1389450"/>
                          <a:gd name="connsiteY1" fmla="*/ 70757 h 694908"/>
                          <a:gd name="connsiteX2" fmla="*/ 692513 w 1389450"/>
                          <a:gd name="connsiteY2" fmla="*/ 694835 h 694908"/>
                          <a:gd name="connsiteX3" fmla="*/ 1389451 w 1389450"/>
                          <a:gd name="connsiteY3" fmla="*/ 89154 h 694908"/>
                          <a:gd name="connsiteX4" fmla="*/ 1382560 w 1389450"/>
                          <a:gd name="connsiteY4" fmla="*/ 0 h 694908"/>
                          <a:gd name="connsiteX5" fmla="*/ 5419 w 1389450"/>
                          <a:gd name="connsiteY5" fmla="*/ 0 h 69490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1389450" h="694908">
                            <a:moveTo>
                              <a:pt x="5419" y="0"/>
                            </a:moveTo>
                            <a:cubicBezTo>
                              <a:pt x="1974" y="23114"/>
                              <a:pt x="497" y="46700"/>
                              <a:pt x="5" y="70757"/>
                            </a:cubicBezTo>
                            <a:cubicBezTo>
                              <a:pt x="-1471" y="410391"/>
                              <a:pt x="308607" y="689646"/>
                              <a:pt x="692513" y="694835"/>
                            </a:cubicBezTo>
                            <a:cubicBezTo>
                              <a:pt x="1076420" y="700024"/>
                              <a:pt x="1388466" y="428788"/>
                              <a:pt x="1389451" y="89154"/>
                            </a:cubicBezTo>
                            <a:cubicBezTo>
                              <a:pt x="1389451" y="58964"/>
                              <a:pt x="1386990" y="29246"/>
                              <a:pt x="1382560" y="0"/>
                            </a:cubicBezTo>
                            <a:lnTo>
                              <a:pt x="5419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13" name="Freeform: Shape 212">
                        <a:extLst>
                          <a:ext uri="{FF2B5EF4-FFF2-40B4-BE49-F238E27FC236}">
                            <a16:creationId xmlns:a16="http://schemas.microsoft.com/office/drawing/2014/main" xmlns="" id="{EC29A077-366A-4B73-BDFB-C675876AE06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800048" y="-634999"/>
                        <a:ext cx="1389937" cy="650965"/>
                      </a:xfrm>
                      <a:custGeom>
                        <a:avLst/>
                        <a:gdLst>
                          <a:gd name="connsiteX0" fmla="*/ 3445 w 1389937"/>
                          <a:gd name="connsiteY0" fmla="*/ 0 h 650965"/>
                          <a:gd name="connsiteX1" fmla="*/ 0 w 1389937"/>
                          <a:gd name="connsiteY1" fmla="*/ 58021 h 650965"/>
                          <a:gd name="connsiteX2" fmla="*/ 694969 w 1389937"/>
                          <a:gd name="connsiteY2" fmla="*/ 650966 h 650965"/>
                          <a:gd name="connsiteX3" fmla="*/ 1389938 w 1389937"/>
                          <a:gd name="connsiteY3" fmla="*/ 58021 h 650965"/>
                          <a:gd name="connsiteX4" fmla="*/ 1386493 w 1389937"/>
                          <a:gd name="connsiteY4" fmla="*/ 0 h 650965"/>
                          <a:gd name="connsiteX5" fmla="*/ 3445 w 1389937"/>
                          <a:gd name="connsiteY5" fmla="*/ 0 h 65096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1389937" h="650965">
                            <a:moveTo>
                              <a:pt x="3445" y="0"/>
                            </a:moveTo>
                            <a:cubicBezTo>
                              <a:pt x="1477" y="18869"/>
                              <a:pt x="0" y="38209"/>
                              <a:pt x="0" y="58021"/>
                            </a:cubicBezTo>
                            <a:cubicBezTo>
                              <a:pt x="0" y="385391"/>
                              <a:pt x="311063" y="650966"/>
                              <a:pt x="694969" y="650966"/>
                            </a:cubicBezTo>
                            <a:cubicBezTo>
                              <a:pt x="1078875" y="650966"/>
                              <a:pt x="1389938" y="385391"/>
                              <a:pt x="1389938" y="58021"/>
                            </a:cubicBezTo>
                            <a:cubicBezTo>
                              <a:pt x="1389938" y="38681"/>
                              <a:pt x="1388953" y="19340"/>
                              <a:pt x="1386493" y="0"/>
                            </a:cubicBezTo>
                            <a:lnTo>
                              <a:pt x="3445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214" name="Graphic 19">
                      <a:extLst>
                        <a:ext uri="{FF2B5EF4-FFF2-40B4-BE49-F238E27FC236}">
                          <a16:creationId xmlns:a16="http://schemas.microsoft.com/office/drawing/2014/main" xmlns="" id="{C8FD5F39-FCA6-4D3E-AB04-66724461CF46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905376" y="-634999"/>
                      <a:ext cx="1178789" cy="509038"/>
                      <a:chOff x="1905376" y="-634999"/>
                      <a:chExt cx="1178789" cy="509038"/>
                    </a:xfrm>
                  </p:grpSpPr>
                  <p:sp>
                    <p:nvSpPr>
                      <p:cNvPr id="215" name="Freeform: Shape 214">
                        <a:extLst>
                          <a:ext uri="{FF2B5EF4-FFF2-40B4-BE49-F238E27FC236}">
                            <a16:creationId xmlns:a16="http://schemas.microsoft.com/office/drawing/2014/main" xmlns="" id="{1D847BAF-19A7-4813-8C0C-7AD124DCE9D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905376" y="-634999"/>
                        <a:ext cx="1178789" cy="509038"/>
                      </a:xfrm>
                      <a:custGeom>
                        <a:avLst/>
                        <a:gdLst>
                          <a:gd name="connsiteX0" fmla="*/ 0 w 1178789"/>
                          <a:gd name="connsiteY0" fmla="*/ 0 h 509038"/>
                          <a:gd name="connsiteX1" fmla="*/ 587180 w 1178789"/>
                          <a:gd name="connsiteY1" fmla="*/ 508980 h 509038"/>
                          <a:gd name="connsiteX2" fmla="*/ 1178789 w 1178789"/>
                          <a:gd name="connsiteY2" fmla="*/ 0 h 509038"/>
                          <a:gd name="connsiteX3" fmla="*/ 0 w 1178789"/>
                          <a:gd name="connsiteY3" fmla="*/ 0 h 50903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1178789" h="509038">
                            <a:moveTo>
                              <a:pt x="0" y="0"/>
                            </a:moveTo>
                            <a:cubicBezTo>
                              <a:pt x="11320" y="278783"/>
                              <a:pt x="269719" y="504734"/>
                              <a:pt x="587180" y="508980"/>
                            </a:cubicBezTo>
                            <a:cubicBezTo>
                              <a:pt x="911039" y="513225"/>
                              <a:pt x="1174852" y="285859"/>
                              <a:pt x="1178789" y="0"/>
                            </a:cubicBez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16" name="Freeform: Shape 215">
                        <a:extLst>
                          <a:ext uri="{FF2B5EF4-FFF2-40B4-BE49-F238E27FC236}">
                            <a16:creationId xmlns:a16="http://schemas.microsoft.com/office/drawing/2014/main" xmlns="" id="{F33C29FF-A853-4CD6-8EAE-E50A4D3A8BD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906360" y="-634999"/>
                        <a:ext cx="1177312" cy="472186"/>
                      </a:xfrm>
                      <a:custGeom>
                        <a:avLst/>
                        <a:gdLst>
                          <a:gd name="connsiteX0" fmla="*/ 0 w 1177312"/>
                          <a:gd name="connsiteY0" fmla="*/ 0 h 472186"/>
                          <a:gd name="connsiteX1" fmla="*/ 588656 w 1177312"/>
                          <a:gd name="connsiteY1" fmla="*/ 472186 h 472186"/>
                          <a:gd name="connsiteX2" fmla="*/ 1177313 w 1177312"/>
                          <a:gd name="connsiteY2" fmla="*/ 0 h 472186"/>
                          <a:gd name="connsiteX3" fmla="*/ 0 w 1177312"/>
                          <a:gd name="connsiteY3" fmla="*/ 0 h 47218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1177312" h="472186">
                            <a:moveTo>
                              <a:pt x="0" y="0"/>
                            </a:moveTo>
                            <a:cubicBezTo>
                              <a:pt x="19195" y="263217"/>
                              <a:pt x="275133" y="472186"/>
                              <a:pt x="588656" y="472186"/>
                            </a:cubicBezTo>
                            <a:cubicBezTo>
                              <a:pt x="902180" y="472186"/>
                              <a:pt x="1158117" y="263688"/>
                              <a:pt x="1177313" y="0"/>
                            </a:cubicBez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217" name="Graphic 19">
                      <a:extLst>
                        <a:ext uri="{FF2B5EF4-FFF2-40B4-BE49-F238E27FC236}">
                          <a16:creationId xmlns:a16="http://schemas.microsoft.com/office/drawing/2014/main" xmlns="" id="{4EF7488F-4018-4466-AFE2-6C19375034F9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032852" y="-634999"/>
                      <a:ext cx="927281" cy="314677"/>
                      <a:chOff x="2032852" y="-634999"/>
                      <a:chExt cx="927281" cy="314677"/>
                    </a:xfrm>
                  </p:grpSpPr>
                  <p:sp>
                    <p:nvSpPr>
                      <p:cNvPr id="218" name="Freeform: Shape 217">
                        <a:extLst>
                          <a:ext uri="{FF2B5EF4-FFF2-40B4-BE49-F238E27FC236}">
                            <a16:creationId xmlns:a16="http://schemas.microsoft.com/office/drawing/2014/main" xmlns="" id="{3322CD37-CD0A-46A5-8421-43A39392A8B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032852" y="-634999"/>
                        <a:ext cx="927281" cy="314677"/>
                      </a:xfrm>
                      <a:custGeom>
                        <a:avLst/>
                        <a:gdLst>
                          <a:gd name="connsiteX0" fmla="*/ 0 w 927281"/>
                          <a:gd name="connsiteY0" fmla="*/ 0 h 314677"/>
                          <a:gd name="connsiteX1" fmla="*/ 460688 w 927281"/>
                          <a:gd name="connsiteY1" fmla="*/ 314633 h 314677"/>
                          <a:gd name="connsiteX2" fmla="*/ 927282 w 927281"/>
                          <a:gd name="connsiteY2" fmla="*/ 0 h 314677"/>
                          <a:gd name="connsiteX3" fmla="*/ 0 w 927281"/>
                          <a:gd name="connsiteY3" fmla="*/ 0 h 31467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927281" h="314677">
                            <a:moveTo>
                              <a:pt x="0" y="0"/>
                            </a:moveTo>
                            <a:cubicBezTo>
                              <a:pt x="56602" y="178780"/>
                              <a:pt x="241172" y="311803"/>
                              <a:pt x="460688" y="314633"/>
                            </a:cubicBezTo>
                            <a:cubicBezTo>
                              <a:pt x="685125" y="317464"/>
                              <a:pt x="874125" y="183497"/>
                              <a:pt x="927282" y="0"/>
                            </a:cubicBez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19" name="Freeform: Shape 218">
                        <a:extLst>
                          <a:ext uri="{FF2B5EF4-FFF2-40B4-BE49-F238E27FC236}">
                            <a16:creationId xmlns:a16="http://schemas.microsoft.com/office/drawing/2014/main" xmlns="" id="{158BB481-E88A-40CF-9850-E20D9BF2AC2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037774" y="-634999"/>
                        <a:ext cx="914484" cy="284443"/>
                      </a:xfrm>
                      <a:custGeom>
                        <a:avLst/>
                        <a:gdLst>
                          <a:gd name="connsiteX0" fmla="*/ 0 w 914484"/>
                          <a:gd name="connsiteY0" fmla="*/ 0 h 284443"/>
                          <a:gd name="connsiteX1" fmla="*/ 457242 w 914484"/>
                          <a:gd name="connsiteY1" fmla="*/ 284444 h 284443"/>
                          <a:gd name="connsiteX2" fmla="*/ 914485 w 914484"/>
                          <a:gd name="connsiteY2" fmla="*/ 0 h 284443"/>
                          <a:gd name="connsiteX3" fmla="*/ 0 w 914484"/>
                          <a:gd name="connsiteY3" fmla="*/ 0 h 28444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914484" h="284443">
                            <a:moveTo>
                              <a:pt x="0" y="0"/>
                            </a:moveTo>
                            <a:cubicBezTo>
                              <a:pt x="62016" y="165100"/>
                              <a:pt x="243141" y="284444"/>
                              <a:pt x="457242" y="284444"/>
                            </a:cubicBezTo>
                            <a:cubicBezTo>
                              <a:pt x="671344" y="284444"/>
                              <a:pt x="852469" y="165100"/>
                              <a:pt x="914485" y="0"/>
                            </a:cubicBez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</p:grpSp>
              </p:grpSp>
              <p:grpSp>
                <p:nvGrpSpPr>
                  <p:cNvPr id="220" name="Graphic 19">
                    <a:extLst>
                      <a:ext uri="{FF2B5EF4-FFF2-40B4-BE49-F238E27FC236}">
                        <a16:creationId xmlns:a16="http://schemas.microsoft.com/office/drawing/2014/main" xmlns="" id="{C33BB363-54F9-41FE-8B5C-10577FAD27F4}"/>
                      </a:ext>
                    </a:extLst>
                  </p:cNvPr>
                  <p:cNvGrpSpPr/>
                  <p:nvPr/>
                </p:nvGrpSpPr>
                <p:grpSpPr>
                  <a:xfrm>
                    <a:off x="3203767" y="-634999"/>
                    <a:ext cx="1570078" cy="854746"/>
                    <a:chOff x="3203767" y="-634999"/>
                    <a:chExt cx="1570078" cy="854746"/>
                  </a:xfrm>
                </p:grpSpPr>
                <p:sp>
                  <p:nvSpPr>
                    <p:cNvPr id="221" name="Freeform: Shape 220">
                      <a:extLst>
                        <a:ext uri="{FF2B5EF4-FFF2-40B4-BE49-F238E27FC236}">
                          <a16:creationId xmlns:a16="http://schemas.microsoft.com/office/drawing/2014/main" xmlns="" id="{A703BB2C-AFAF-422B-A358-FBBB4F8ADB8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203767" y="-634999"/>
                      <a:ext cx="1570078" cy="854746"/>
                    </a:xfrm>
                    <a:custGeom>
                      <a:avLst/>
                      <a:gdLst>
                        <a:gd name="connsiteX0" fmla="*/ 21164 w 1570078"/>
                        <a:gd name="connsiteY0" fmla="*/ 0 h 854746"/>
                        <a:gd name="connsiteX1" fmla="*/ 0 w 1570078"/>
                        <a:gd name="connsiteY1" fmla="*/ 159911 h 854746"/>
                        <a:gd name="connsiteX2" fmla="*/ 785039 w 1570078"/>
                        <a:gd name="connsiteY2" fmla="*/ 854746 h 854746"/>
                        <a:gd name="connsiteX3" fmla="*/ 1570078 w 1570078"/>
                        <a:gd name="connsiteY3" fmla="*/ 159911 h 854746"/>
                        <a:gd name="connsiteX4" fmla="*/ 1548914 w 1570078"/>
                        <a:gd name="connsiteY4" fmla="*/ 0 h 854746"/>
                        <a:gd name="connsiteX5" fmla="*/ 21164 w 1570078"/>
                        <a:gd name="connsiteY5" fmla="*/ 0 h 85474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1570078" h="854746">
                          <a:moveTo>
                            <a:pt x="21164" y="0"/>
                          </a:moveTo>
                          <a:cubicBezTo>
                            <a:pt x="7383" y="51417"/>
                            <a:pt x="0" y="104721"/>
                            <a:pt x="0" y="159911"/>
                          </a:cubicBezTo>
                          <a:cubicBezTo>
                            <a:pt x="0" y="543887"/>
                            <a:pt x="351422" y="854746"/>
                            <a:pt x="785039" y="854746"/>
                          </a:cubicBezTo>
                          <a:cubicBezTo>
                            <a:pt x="1218657" y="854746"/>
                            <a:pt x="1570078" y="543887"/>
                            <a:pt x="1570078" y="159911"/>
                          </a:cubicBezTo>
                          <a:cubicBezTo>
                            <a:pt x="1570078" y="104721"/>
                            <a:pt x="1562696" y="51417"/>
                            <a:pt x="1548914" y="0"/>
                          </a:cubicBezTo>
                          <a:lnTo>
                            <a:pt x="21164" y="0"/>
                          </a:lnTo>
                          <a:close/>
                        </a:path>
                      </a:pathLst>
                    </a:custGeom>
                    <a:solidFill>
                      <a:srgbClr val="B9E7FD"/>
                    </a:solidFill>
                    <a:ln w="4920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grpSp>
                  <p:nvGrpSpPr>
                    <p:cNvPr id="222" name="Graphic 19">
                      <a:extLst>
                        <a:ext uri="{FF2B5EF4-FFF2-40B4-BE49-F238E27FC236}">
                          <a16:creationId xmlns:a16="http://schemas.microsoft.com/office/drawing/2014/main" xmlns="" id="{F5A5D263-3DBA-411B-9B2B-83B112CDA0DF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3293837" y="-634999"/>
                      <a:ext cx="1389937" cy="694908"/>
                      <a:chOff x="3293837" y="-634999"/>
                      <a:chExt cx="1389937" cy="694908"/>
                    </a:xfrm>
                  </p:grpSpPr>
                  <p:sp>
                    <p:nvSpPr>
                      <p:cNvPr id="223" name="Freeform: Shape 222">
                        <a:extLst>
                          <a:ext uri="{FF2B5EF4-FFF2-40B4-BE49-F238E27FC236}">
                            <a16:creationId xmlns:a16="http://schemas.microsoft.com/office/drawing/2014/main" xmlns="" id="{04644060-AA79-4C72-B6EB-6F5CB6E93A7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294324" y="-634999"/>
                        <a:ext cx="1389450" cy="694908"/>
                      </a:xfrm>
                      <a:custGeom>
                        <a:avLst/>
                        <a:gdLst>
                          <a:gd name="connsiteX0" fmla="*/ 4927 w 1389450"/>
                          <a:gd name="connsiteY0" fmla="*/ 0 h 694908"/>
                          <a:gd name="connsiteX1" fmla="*/ 5 w 1389450"/>
                          <a:gd name="connsiteY1" fmla="*/ 70757 h 694908"/>
                          <a:gd name="connsiteX2" fmla="*/ 692513 w 1389450"/>
                          <a:gd name="connsiteY2" fmla="*/ 694835 h 694908"/>
                          <a:gd name="connsiteX3" fmla="*/ 1389451 w 1389450"/>
                          <a:gd name="connsiteY3" fmla="*/ 89154 h 694908"/>
                          <a:gd name="connsiteX4" fmla="*/ 1382560 w 1389450"/>
                          <a:gd name="connsiteY4" fmla="*/ 0 h 694908"/>
                          <a:gd name="connsiteX5" fmla="*/ 4927 w 1389450"/>
                          <a:gd name="connsiteY5" fmla="*/ 0 h 69490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1389450" h="694908">
                            <a:moveTo>
                              <a:pt x="4927" y="0"/>
                            </a:moveTo>
                            <a:cubicBezTo>
                              <a:pt x="1974" y="23114"/>
                              <a:pt x="5" y="46700"/>
                              <a:pt x="5" y="70757"/>
                            </a:cubicBezTo>
                            <a:cubicBezTo>
                              <a:pt x="-1471" y="410391"/>
                              <a:pt x="308607" y="689646"/>
                              <a:pt x="692513" y="694835"/>
                            </a:cubicBezTo>
                            <a:cubicBezTo>
                              <a:pt x="1075927" y="700024"/>
                              <a:pt x="1388466" y="428788"/>
                              <a:pt x="1389451" y="89154"/>
                            </a:cubicBezTo>
                            <a:cubicBezTo>
                              <a:pt x="1389451" y="58964"/>
                              <a:pt x="1386990" y="29246"/>
                              <a:pt x="1382560" y="0"/>
                            </a:cubicBezTo>
                            <a:lnTo>
                              <a:pt x="4927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24" name="Freeform: Shape 223">
                        <a:extLst>
                          <a:ext uri="{FF2B5EF4-FFF2-40B4-BE49-F238E27FC236}">
                            <a16:creationId xmlns:a16="http://schemas.microsoft.com/office/drawing/2014/main" xmlns="" id="{FED8604F-AD9A-44A1-B699-B6A79AB4AB9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293837" y="-634999"/>
                        <a:ext cx="1389937" cy="650965"/>
                      </a:xfrm>
                      <a:custGeom>
                        <a:avLst/>
                        <a:gdLst>
                          <a:gd name="connsiteX0" fmla="*/ 3445 w 1389937"/>
                          <a:gd name="connsiteY0" fmla="*/ 0 h 650965"/>
                          <a:gd name="connsiteX1" fmla="*/ 0 w 1389937"/>
                          <a:gd name="connsiteY1" fmla="*/ 58021 h 650965"/>
                          <a:gd name="connsiteX2" fmla="*/ 694969 w 1389937"/>
                          <a:gd name="connsiteY2" fmla="*/ 650966 h 650965"/>
                          <a:gd name="connsiteX3" fmla="*/ 1389938 w 1389937"/>
                          <a:gd name="connsiteY3" fmla="*/ 58021 h 650965"/>
                          <a:gd name="connsiteX4" fmla="*/ 1386492 w 1389937"/>
                          <a:gd name="connsiteY4" fmla="*/ 0 h 650965"/>
                          <a:gd name="connsiteX5" fmla="*/ 3445 w 1389937"/>
                          <a:gd name="connsiteY5" fmla="*/ 0 h 65096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1389937" h="650965">
                            <a:moveTo>
                              <a:pt x="3445" y="0"/>
                            </a:moveTo>
                            <a:cubicBezTo>
                              <a:pt x="1477" y="18869"/>
                              <a:pt x="0" y="38209"/>
                              <a:pt x="0" y="58021"/>
                            </a:cubicBezTo>
                            <a:cubicBezTo>
                              <a:pt x="0" y="385391"/>
                              <a:pt x="311063" y="650966"/>
                              <a:pt x="694969" y="650966"/>
                            </a:cubicBezTo>
                            <a:cubicBezTo>
                              <a:pt x="1078875" y="650966"/>
                              <a:pt x="1389938" y="385391"/>
                              <a:pt x="1389938" y="58021"/>
                            </a:cubicBezTo>
                            <a:cubicBezTo>
                              <a:pt x="1389938" y="38681"/>
                              <a:pt x="1388953" y="19340"/>
                              <a:pt x="1386492" y="0"/>
                            </a:cubicBezTo>
                            <a:lnTo>
                              <a:pt x="3445" y="0"/>
                            </a:lnTo>
                            <a:close/>
                          </a:path>
                        </a:pathLst>
                      </a:custGeom>
                      <a:solidFill>
                        <a:srgbClr val="B9E7FD"/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225" name="Graphic 19">
                      <a:extLst>
                        <a:ext uri="{FF2B5EF4-FFF2-40B4-BE49-F238E27FC236}">
                          <a16:creationId xmlns:a16="http://schemas.microsoft.com/office/drawing/2014/main" xmlns="" id="{B04039B0-E5D6-461F-9601-999BDC6ECDC7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3399657" y="-634999"/>
                      <a:ext cx="1179281" cy="509038"/>
                      <a:chOff x="3399657" y="-634999"/>
                      <a:chExt cx="1179281" cy="509038"/>
                    </a:xfrm>
                  </p:grpSpPr>
                  <p:sp>
                    <p:nvSpPr>
                      <p:cNvPr id="226" name="Freeform: Shape 225">
                        <a:extLst>
                          <a:ext uri="{FF2B5EF4-FFF2-40B4-BE49-F238E27FC236}">
                            <a16:creationId xmlns:a16="http://schemas.microsoft.com/office/drawing/2014/main" xmlns="" id="{1A10F7C4-1220-42A8-A79C-D5C0902E62B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399657" y="-634999"/>
                        <a:ext cx="1179281" cy="509038"/>
                      </a:xfrm>
                      <a:custGeom>
                        <a:avLst/>
                        <a:gdLst>
                          <a:gd name="connsiteX0" fmla="*/ 0 w 1179281"/>
                          <a:gd name="connsiteY0" fmla="*/ 0 h 509038"/>
                          <a:gd name="connsiteX1" fmla="*/ 587672 w 1179281"/>
                          <a:gd name="connsiteY1" fmla="*/ 508980 h 509038"/>
                          <a:gd name="connsiteX2" fmla="*/ 1179282 w 1179281"/>
                          <a:gd name="connsiteY2" fmla="*/ 0 h 509038"/>
                          <a:gd name="connsiteX3" fmla="*/ 0 w 1179281"/>
                          <a:gd name="connsiteY3" fmla="*/ 0 h 50903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1179281" h="509038">
                            <a:moveTo>
                              <a:pt x="0" y="0"/>
                            </a:moveTo>
                            <a:cubicBezTo>
                              <a:pt x="11320" y="278783"/>
                              <a:pt x="269719" y="504734"/>
                              <a:pt x="587672" y="508980"/>
                            </a:cubicBezTo>
                            <a:cubicBezTo>
                              <a:pt x="911531" y="513225"/>
                              <a:pt x="1174852" y="285859"/>
                              <a:pt x="1179282" y="0"/>
                            </a:cubicBez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27" name="Freeform: Shape 226">
                        <a:extLst>
                          <a:ext uri="{FF2B5EF4-FFF2-40B4-BE49-F238E27FC236}">
                            <a16:creationId xmlns:a16="http://schemas.microsoft.com/office/drawing/2014/main" xmlns="" id="{C4CFC63B-CA36-4A27-ABA1-A6A449D684C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400149" y="-634999"/>
                        <a:ext cx="1177312" cy="472186"/>
                      </a:xfrm>
                      <a:custGeom>
                        <a:avLst/>
                        <a:gdLst>
                          <a:gd name="connsiteX0" fmla="*/ 0 w 1177312"/>
                          <a:gd name="connsiteY0" fmla="*/ 0 h 472186"/>
                          <a:gd name="connsiteX1" fmla="*/ 588656 w 1177312"/>
                          <a:gd name="connsiteY1" fmla="*/ 472186 h 472186"/>
                          <a:gd name="connsiteX2" fmla="*/ 1177313 w 1177312"/>
                          <a:gd name="connsiteY2" fmla="*/ 0 h 472186"/>
                          <a:gd name="connsiteX3" fmla="*/ 0 w 1177312"/>
                          <a:gd name="connsiteY3" fmla="*/ 0 h 47218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1177312" h="472186">
                            <a:moveTo>
                              <a:pt x="0" y="0"/>
                            </a:moveTo>
                            <a:cubicBezTo>
                              <a:pt x="19195" y="263217"/>
                              <a:pt x="275133" y="472186"/>
                              <a:pt x="588656" y="472186"/>
                            </a:cubicBezTo>
                            <a:cubicBezTo>
                              <a:pt x="902180" y="472186"/>
                              <a:pt x="1158117" y="263217"/>
                              <a:pt x="1177313" y="0"/>
                            </a:cubicBez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B9E7FD"/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228" name="Graphic 19">
                      <a:extLst>
                        <a:ext uri="{FF2B5EF4-FFF2-40B4-BE49-F238E27FC236}">
                          <a16:creationId xmlns:a16="http://schemas.microsoft.com/office/drawing/2014/main" xmlns="" id="{03B1A8DC-AE17-4D81-9159-9D1DEF5E70B4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3526642" y="-634999"/>
                      <a:ext cx="927281" cy="314677"/>
                      <a:chOff x="3526642" y="-634999"/>
                      <a:chExt cx="927281" cy="314677"/>
                    </a:xfrm>
                  </p:grpSpPr>
                  <p:sp>
                    <p:nvSpPr>
                      <p:cNvPr id="229" name="Freeform: Shape 228">
                        <a:extLst>
                          <a:ext uri="{FF2B5EF4-FFF2-40B4-BE49-F238E27FC236}">
                            <a16:creationId xmlns:a16="http://schemas.microsoft.com/office/drawing/2014/main" xmlns="" id="{4BA4A0B6-E2B9-46C7-A3BB-45F22EB76DB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526642" y="-634999"/>
                        <a:ext cx="927281" cy="314677"/>
                      </a:xfrm>
                      <a:custGeom>
                        <a:avLst/>
                        <a:gdLst>
                          <a:gd name="connsiteX0" fmla="*/ 0 w 927281"/>
                          <a:gd name="connsiteY0" fmla="*/ 0 h 314677"/>
                          <a:gd name="connsiteX1" fmla="*/ 460688 w 927281"/>
                          <a:gd name="connsiteY1" fmla="*/ 314633 h 314677"/>
                          <a:gd name="connsiteX2" fmla="*/ 927281 w 927281"/>
                          <a:gd name="connsiteY2" fmla="*/ 0 h 314677"/>
                          <a:gd name="connsiteX3" fmla="*/ 0 w 927281"/>
                          <a:gd name="connsiteY3" fmla="*/ 0 h 31467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927281" h="314677">
                            <a:moveTo>
                              <a:pt x="0" y="0"/>
                            </a:moveTo>
                            <a:cubicBezTo>
                              <a:pt x="56601" y="178780"/>
                              <a:pt x="241172" y="311803"/>
                              <a:pt x="460688" y="314633"/>
                            </a:cubicBezTo>
                            <a:cubicBezTo>
                              <a:pt x="685125" y="317464"/>
                              <a:pt x="874125" y="183497"/>
                              <a:pt x="927281" y="0"/>
                            </a:cubicBez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30" name="Freeform: Shape 229">
                        <a:extLst>
                          <a:ext uri="{FF2B5EF4-FFF2-40B4-BE49-F238E27FC236}">
                            <a16:creationId xmlns:a16="http://schemas.microsoft.com/office/drawing/2014/main" xmlns="" id="{79371432-5E05-4369-A722-1E047DC47EE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531563" y="-634999"/>
                        <a:ext cx="914484" cy="284443"/>
                      </a:xfrm>
                      <a:custGeom>
                        <a:avLst/>
                        <a:gdLst>
                          <a:gd name="connsiteX0" fmla="*/ 0 w 914484"/>
                          <a:gd name="connsiteY0" fmla="*/ 0 h 284443"/>
                          <a:gd name="connsiteX1" fmla="*/ 457242 w 914484"/>
                          <a:gd name="connsiteY1" fmla="*/ 284444 h 284443"/>
                          <a:gd name="connsiteX2" fmla="*/ 914485 w 914484"/>
                          <a:gd name="connsiteY2" fmla="*/ 0 h 284443"/>
                          <a:gd name="connsiteX3" fmla="*/ 0 w 914484"/>
                          <a:gd name="connsiteY3" fmla="*/ 0 h 28444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914484" h="284443">
                            <a:moveTo>
                              <a:pt x="0" y="0"/>
                            </a:moveTo>
                            <a:cubicBezTo>
                              <a:pt x="62016" y="165100"/>
                              <a:pt x="243141" y="284444"/>
                              <a:pt x="457242" y="284444"/>
                            </a:cubicBezTo>
                            <a:cubicBezTo>
                              <a:pt x="671344" y="284444"/>
                              <a:pt x="852469" y="165100"/>
                              <a:pt x="914485" y="0"/>
                            </a:cubicBez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B9E7FD"/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</p:grpSp>
              </p:grpSp>
              <p:grpSp>
                <p:nvGrpSpPr>
                  <p:cNvPr id="231" name="Graphic 19">
                    <a:extLst>
                      <a:ext uri="{FF2B5EF4-FFF2-40B4-BE49-F238E27FC236}">
                        <a16:creationId xmlns:a16="http://schemas.microsoft.com/office/drawing/2014/main" xmlns="" id="{4E6DA986-A7B2-42FB-A43C-33083D1FC632}"/>
                      </a:ext>
                    </a:extLst>
                  </p:cNvPr>
                  <p:cNvGrpSpPr/>
                  <p:nvPr/>
                </p:nvGrpSpPr>
                <p:grpSpPr>
                  <a:xfrm>
                    <a:off x="4697556" y="-634999"/>
                    <a:ext cx="1570078" cy="854746"/>
                    <a:chOff x="4697556" y="-634999"/>
                    <a:chExt cx="1570078" cy="854746"/>
                  </a:xfrm>
                </p:grpSpPr>
                <p:sp>
                  <p:nvSpPr>
                    <p:cNvPr id="232" name="Freeform: Shape 231">
                      <a:extLst>
                        <a:ext uri="{FF2B5EF4-FFF2-40B4-BE49-F238E27FC236}">
                          <a16:creationId xmlns:a16="http://schemas.microsoft.com/office/drawing/2014/main" xmlns="" id="{7D2DFE08-4690-44CD-B506-346F5EE31F9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697556" y="-634999"/>
                      <a:ext cx="1570078" cy="854746"/>
                    </a:xfrm>
                    <a:custGeom>
                      <a:avLst/>
                      <a:gdLst>
                        <a:gd name="connsiteX0" fmla="*/ 21164 w 1570078"/>
                        <a:gd name="connsiteY0" fmla="*/ 0 h 854746"/>
                        <a:gd name="connsiteX1" fmla="*/ 0 w 1570078"/>
                        <a:gd name="connsiteY1" fmla="*/ 159911 h 854746"/>
                        <a:gd name="connsiteX2" fmla="*/ 785039 w 1570078"/>
                        <a:gd name="connsiteY2" fmla="*/ 854746 h 854746"/>
                        <a:gd name="connsiteX3" fmla="*/ 1570079 w 1570078"/>
                        <a:gd name="connsiteY3" fmla="*/ 159911 h 854746"/>
                        <a:gd name="connsiteX4" fmla="*/ 1548914 w 1570078"/>
                        <a:gd name="connsiteY4" fmla="*/ 0 h 854746"/>
                        <a:gd name="connsiteX5" fmla="*/ 21164 w 1570078"/>
                        <a:gd name="connsiteY5" fmla="*/ 0 h 85474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1570078" h="854746">
                          <a:moveTo>
                            <a:pt x="21164" y="0"/>
                          </a:moveTo>
                          <a:cubicBezTo>
                            <a:pt x="7383" y="51417"/>
                            <a:pt x="0" y="104721"/>
                            <a:pt x="0" y="159911"/>
                          </a:cubicBezTo>
                          <a:cubicBezTo>
                            <a:pt x="0" y="543887"/>
                            <a:pt x="351422" y="854746"/>
                            <a:pt x="785039" y="854746"/>
                          </a:cubicBezTo>
                          <a:cubicBezTo>
                            <a:pt x="1218656" y="854746"/>
                            <a:pt x="1570079" y="543887"/>
                            <a:pt x="1570079" y="159911"/>
                          </a:cubicBezTo>
                          <a:cubicBezTo>
                            <a:pt x="1570079" y="104721"/>
                            <a:pt x="1562696" y="51417"/>
                            <a:pt x="1548914" y="0"/>
                          </a:cubicBezTo>
                          <a:lnTo>
                            <a:pt x="21164" y="0"/>
                          </a:lnTo>
                          <a:close/>
                        </a:path>
                      </a:pathLst>
                    </a:custGeom>
                    <a:solidFill>
                      <a:srgbClr val="B9E7FD"/>
                    </a:solidFill>
                    <a:ln w="4920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grpSp>
                  <p:nvGrpSpPr>
                    <p:cNvPr id="233" name="Graphic 19">
                      <a:extLst>
                        <a:ext uri="{FF2B5EF4-FFF2-40B4-BE49-F238E27FC236}">
                          <a16:creationId xmlns:a16="http://schemas.microsoft.com/office/drawing/2014/main" xmlns="" id="{68AAAE35-73EA-4673-AEC9-B700CF7D6EEF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4788116" y="-634999"/>
                      <a:ext cx="1389448" cy="694908"/>
                      <a:chOff x="4788116" y="-634999"/>
                      <a:chExt cx="1389448" cy="694908"/>
                    </a:xfrm>
                  </p:grpSpPr>
                  <p:sp>
                    <p:nvSpPr>
                      <p:cNvPr id="234" name="Freeform: Shape 233">
                        <a:extLst>
                          <a:ext uri="{FF2B5EF4-FFF2-40B4-BE49-F238E27FC236}">
                            <a16:creationId xmlns:a16="http://schemas.microsoft.com/office/drawing/2014/main" xmlns="" id="{6BAF31F0-1740-4C02-96FB-8A00FD63F00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788116" y="-634999"/>
                        <a:ext cx="1389448" cy="694908"/>
                      </a:xfrm>
                      <a:custGeom>
                        <a:avLst/>
                        <a:gdLst>
                          <a:gd name="connsiteX0" fmla="*/ 4924 w 1389448"/>
                          <a:gd name="connsiteY0" fmla="*/ 0 h 694908"/>
                          <a:gd name="connsiteX1" fmla="*/ 2 w 1389448"/>
                          <a:gd name="connsiteY1" fmla="*/ 70757 h 694908"/>
                          <a:gd name="connsiteX2" fmla="*/ 692510 w 1389448"/>
                          <a:gd name="connsiteY2" fmla="*/ 694835 h 694908"/>
                          <a:gd name="connsiteX3" fmla="*/ 1389448 w 1389448"/>
                          <a:gd name="connsiteY3" fmla="*/ 89154 h 694908"/>
                          <a:gd name="connsiteX4" fmla="*/ 1382558 w 1389448"/>
                          <a:gd name="connsiteY4" fmla="*/ 0 h 694908"/>
                          <a:gd name="connsiteX5" fmla="*/ 4924 w 1389448"/>
                          <a:gd name="connsiteY5" fmla="*/ 0 h 69490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1389448" h="694908">
                            <a:moveTo>
                              <a:pt x="4924" y="0"/>
                            </a:moveTo>
                            <a:cubicBezTo>
                              <a:pt x="1971" y="23114"/>
                              <a:pt x="2" y="46700"/>
                              <a:pt x="2" y="70757"/>
                            </a:cubicBezTo>
                            <a:cubicBezTo>
                              <a:pt x="-982" y="410391"/>
                              <a:pt x="308604" y="689646"/>
                              <a:pt x="692510" y="694835"/>
                            </a:cubicBezTo>
                            <a:cubicBezTo>
                              <a:pt x="1076417" y="700024"/>
                              <a:pt x="1388464" y="428788"/>
                              <a:pt x="1389448" y="89154"/>
                            </a:cubicBezTo>
                            <a:cubicBezTo>
                              <a:pt x="1389448" y="58964"/>
                              <a:pt x="1386987" y="29246"/>
                              <a:pt x="1382558" y="0"/>
                            </a:cubicBezTo>
                            <a:lnTo>
                              <a:pt x="4924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35" name="Freeform: Shape 234">
                        <a:extLst>
                          <a:ext uri="{FF2B5EF4-FFF2-40B4-BE49-F238E27FC236}">
                            <a16:creationId xmlns:a16="http://schemas.microsoft.com/office/drawing/2014/main" xmlns="" id="{3EB5F28F-EC47-4301-96DD-F01767C7D88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788118" y="-634999"/>
                        <a:ext cx="1389445" cy="650965"/>
                      </a:xfrm>
                      <a:custGeom>
                        <a:avLst/>
                        <a:gdLst>
                          <a:gd name="connsiteX0" fmla="*/ 3445 w 1389445"/>
                          <a:gd name="connsiteY0" fmla="*/ 0 h 650965"/>
                          <a:gd name="connsiteX1" fmla="*/ 0 w 1389445"/>
                          <a:gd name="connsiteY1" fmla="*/ 58021 h 650965"/>
                          <a:gd name="connsiteX2" fmla="*/ 694969 w 1389445"/>
                          <a:gd name="connsiteY2" fmla="*/ 650966 h 650965"/>
                          <a:gd name="connsiteX3" fmla="*/ 1389446 w 1389445"/>
                          <a:gd name="connsiteY3" fmla="*/ 58021 h 650965"/>
                          <a:gd name="connsiteX4" fmla="*/ 1386001 w 1389445"/>
                          <a:gd name="connsiteY4" fmla="*/ 0 h 650965"/>
                          <a:gd name="connsiteX5" fmla="*/ 3445 w 1389445"/>
                          <a:gd name="connsiteY5" fmla="*/ 0 h 65096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1389445" h="650965">
                            <a:moveTo>
                              <a:pt x="3445" y="0"/>
                            </a:moveTo>
                            <a:cubicBezTo>
                              <a:pt x="1477" y="18869"/>
                              <a:pt x="0" y="38209"/>
                              <a:pt x="0" y="58021"/>
                            </a:cubicBezTo>
                            <a:cubicBezTo>
                              <a:pt x="0" y="385391"/>
                              <a:pt x="311063" y="650966"/>
                              <a:pt x="694969" y="650966"/>
                            </a:cubicBezTo>
                            <a:cubicBezTo>
                              <a:pt x="1078875" y="650966"/>
                              <a:pt x="1389446" y="385391"/>
                              <a:pt x="1389446" y="58021"/>
                            </a:cubicBezTo>
                            <a:cubicBezTo>
                              <a:pt x="1389446" y="38681"/>
                              <a:pt x="1388461" y="19340"/>
                              <a:pt x="1386001" y="0"/>
                            </a:cubicBezTo>
                            <a:lnTo>
                              <a:pt x="3445" y="0"/>
                            </a:lnTo>
                            <a:close/>
                          </a:path>
                        </a:pathLst>
                      </a:custGeom>
                      <a:solidFill>
                        <a:srgbClr val="B9E7FD"/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236" name="Graphic 19">
                      <a:extLst>
                        <a:ext uri="{FF2B5EF4-FFF2-40B4-BE49-F238E27FC236}">
                          <a16:creationId xmlns:a16="http://schemas.microsoft.com/office/drawing/2014/main" xmlns="" id="{5ECC5B1E-9686-4AFE-995C-B05C755D90C3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4893446" y="-634999"/>
                      <a:ext cx="1179281" cy="509038"/>
                      <a:chOff x="4893446" y="-634999"/>
                      <a:chExt cx="1179281" cy="509038"/>
                    </a:xfrm>
                  </p:grpSpPr>
                  <p:sp>
                    <p:nvSpPr>
                      <p:cNvPr id="237" name="Freeform: Shape 236">
                        <a:extLst>
                          <a:ext uri="{FF2B5EF4-FFF2-40B4-BE49-F238E27FC236}">
                            <a16:creationId xmlns:a16="http://schemas.microsoft.com/office/drawing/2014/main" xmlns="" id="{B98AB378-E76F-4F2D-8A6F-3E07F44A6F2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893446" y="-634999"/>
                        <a:ext cx="1179281" cy="509038"/>
                      </a:xfrm>
                      <a:custGeom>
                        <a:avLst/>
                        <a:gdLst>
                          <a:gd name="connsiteX0" fmla="*/ 0 w 1179281"/>
                          <a:gd name="connsiteY0" fmla="*/ 0 h 509038"/>
                          <a:gd name="connsiteX1" fmla="*/ 587672 w 1179281"/>
                          <a:gd name="connsiteY1" fmla="*/ 508980 h 509038"/>
                          <a:gd name="connsiteX2" fmla="*/ 1179282 w 1179281"/>
                          <a:gd name="connsiteY2" fmla="*/ 0 h 509038"/>
                          <a:gd name="connsiteX3" fmla="*/ 0 w 1179281"/>
                          <a:gd name="connsiteY3" fmla="*/ 0 h 50903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1179281" h="509038">
                            <a:moveTo>
                              <a:pt x="0" y="0"/>
                            </a:moveTo>
                            <a:cubicBezTo>
                              <a:pt x="11320" y="278783"/>
                              <a:pt x="269719" y="504734"/>
                              <a:pt x="587672" y="508980"/>
                            </a:cubicBezTo>
                            <a:cubicBezTo>
                              <a:pt x="911532" y="513225"/>
                              <a:pt x="1175344" y="285859"/>
                              <a:pt x="1179282" y="0"/>
                            </a:cubicBez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38" name="Freeform: Shape 237">
                        <a:extLst>
                          <a:ext uri="{FF2B5EF4-FFF2-40B4-BE49-F238E27FC236}">
                            <a16:creationId xmlns:a16="http://schemas.microsoft.com/office/drawing/2014/main" xmlns="" id="{80C21B9A-9C8E-4733-99B7-7FB5EF67DAC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894431" y="-634999"/>
                        <a:ext cx="1177312" cy="472186"/>
                      </a:xfrm>
                      <a:custGeom>
                        <a:avLst/>
                        <a:gdLst>
                          <a:gd name="connsiteX0" fmla="*/ 0 w 1177312"/>
                          <a:gd name="connsiteY0" fmla="*/ 0 h 472186"/>
                          <a:gd name="connsiteX1" fmla="*/ 588656 w 1177312"/>
                          <a:gd name="connsiteY1" fmla="*/ 472186 h 472186"/>
                          <a:gd name="connsiteX2" fmla="*/ 1177313 w 1177312"/>
                          <a:gd name="connsiteY2" fmla="*/ 0 h 472186"/>
                          <a:gd name="connsiteX3" fmla="*/ 0 w 1177312"/>
                          <a:gd name="connsiteY3" fmla="*/ 0 h 47218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1177312" h="472186">
                            <a:moveTo>
                              <a:pt x="0" y="0"/>
                            </a:moveTo>
                            <a:cubicBezTo>
                              <a:pt x="19195" y="263217"/>
                              <a:pt x="275133" y="472186"/>
                              <a:pt x="588656" y="472186"/>
                            </a:cubicBezTo>
                            <a:cubicBezTo>
                              <a:pt x="902180" y="472186"/>
                              <a:pt x="1158117" y="263688"/>
                              <a:pt x="1177313" y="0"/>
                            </a:cubicBez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B9E7FD"/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239" name="Graphic 19">
                      <a:extLst>
                        <a:ext uri="{FF2B5EF4-FFF2-40B4-BE49-F238E27FC236}">
                          <a16:creationId xmlns:a16="http://schemas.microsoft.com/office/drawing/2014/main" xmlns="" id="{124A4EC4-6586-4024-AD43-FA156B8FE9C3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5020923" y="-634999"/>
                      <a:ext cx="927281" cy="314677"/>
                      <a:chOff x="5020923" y="-634999"/>
                      <a:chExt cx="927281" cy="314677"/>
                    </a:xfrm>
                  </p:grpSpPr>
                  <p:sp>
                    <p:nvSpPr>
                      <p:cNvPr id="240" name="Freeform: Shape 239">
                        <a:extLst>
                          <a:ext uri="{FF2B5EF4-FFF2-40B4-BE49-F238E27FC236}">
                            <a16:creationId xmlns:a16="http://schemas.microsoft.com/office/drawing/2014/main" xmlns="" id="{7ABCC779-FD11-4B9B-BA5D-11F63E89930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020923" y="-634999"/>
                        <a:ext cx="927281" cy="314677"/>
                      </a:xfrm>
                      <a:custGeom>
                        <a:avLst/>
                        <a:gdLst>
                          <a:gd name="connsiteX0" fmla="*/ 0 w 927281"/>
                          <a:gd name="connsiteY0" fmla="*/ 0 h 314677"/>
                          <a:gd name="connsiteX1" fmla="*/ 460688 w 927281"/>
                          <a:gd name="connsiteY1" fmla="*/ 314633 h 314677"/>
                          <a:gd name="connsiteX2" fmla="*/ 927281 w 927281"/>
                          <a:gd name="connsiteY2" fmla="*/ 0 h 314677"/>
                          <a:gd name="connsiteX3" fmla="*/ 0 w 927281"/>
                          <a:gd name="connsiteY3" fmla="*/ 0 h 31467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927281" h="314677">
                            <a:moveTo>
                              <a:pt x="0" y="0"/>
                            </a:moveTo>
                            <a:cubicBezTo>
                              <a:pt x="56602" y="178780"/>
                              <a:pt x="241172" y="311803"/>
                              <a:pt x="460688" y="314633"/>
                            </a:cubicBezTo>
                            <a:cubicBezTo>
                              <a:pt x="685125" y="317464"/>
                              <a:pt x="874125" y="183497"/>
                              <a:pt x="927281" y="0"/>
                            </a:cubicBez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41" name="Freeform: Shape 240">
                        <a:extLst>
                          <a:ext uri="{FF2B5EF4-FFF2-40B4-BE49-F238E27FC236}">
                            <a16:creationId xmlns:a16="http://schemas.microsoft.com/office/drawing/2014/main" xmlns="" id="{A87FE900-1BD1-4193-B14C-D1BD54C34A1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025845" y="-634999"/>
                        <a:ext cx="914484" cy="284443"/>
                      </a:xfrm>
                      <a:custGeom>
                        <a:avLst/>
                        <a:gdLst>
                          <a:gd name="connsiteX0" fmla="*/ 0 w 914484"/>
                          <a:gd name="connsiteY0" fmla="*/ 0 h 284443"/>
                          <a:gd name="connsiteX1" fmla="*/ 457242 w 914484"/>
                          <a:gd name="connsiteY1" fmla="*/ 284444 h 284443"/>
                          <a:gd name="connsiteX2" fmla="*/ 914485 w 914484"/>
                          <a:gd name="connsiteY2" fmla="*/ 0 h 284443"/>
                          <a:gd name="connsiteX3" fmla="*/ 0 w 914484"/>
                          <a:gd name="connsiteY3" fmla="*/ 0 h 28444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914484" h="284443">
                            <a:moveTo>
                              <a:pt x="0" y="0"/>
                            </a:moveTo>
                            <a:cubicBezTo>
                              <a:pt x="62016" y="165100"/>
                              <a:pt x="243141" y="284444"/>
                              <a:pt x="457242" y="284444"/>
                            </a:cubicBezTo>
                            <a:cubicBezTo>
                              <a:pt x="671344" y="284444"/>
                              <a:pt x="852469" y="165100"/>
                              <a:pt x="914485" y="0"/>
                            </a:cubicBez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B9E7FD"/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</p:grpSp>
              </p:grpSp>
              <p:grpSp>
                <p:nvGrpSpPr>
                  <p:cNvPr id="242" name="Graphic 19">
                    <a:extLst>
                      <a:ext uri="{FF2B5EF4-FFF2-40B4-BE49-F238E27FC236}">
                        <a16:creationId xmlns:a16="http://schemas.microsoft.com/office/drawing/2014/main" xmlns="" id="{0FEF38E9-DFBF-4CDB-8B55-CE41F7A21026}"/>
                      </a:ext>
                    </a:extLst>
                  </p:cNvPr>
                  <p:cNvGrpSpPr/>
                  <p:nvPr/>
                </p:nvGrpSpPr>
                <p:grpSpPr>
                  <a:xfrm>
                    <a:off x="6191838" y="-634999"/>
                    <a:ext cx="1570078" cy="854746"/>
                    <a:chOff x="6191838" y="-634999"/>
                    <a:chExt cx="1570078" cy="854746"/>
                  </a:xfrm>
                </p:grpSpPr>
                <p:sp>
                  <p:nvSpPr>
                    <p:cNvPr id="243" name="Freeform: Shape 242">
                      <a:extLst>
                        <a:ext uri="{FF2B5EF4-FFF2-40B4-BE49-F238E27FC236}">
                          <a16:creationId xmlns:a16="http://schemas.microsoft.com/office/drawing/2014/main" xmlns="" id="{6D08FDD7-E082-4D84-B698-3977D050009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191838" y="-634999"/>
                      <a:ext cx="1570078" cy="854746"/>
                    </a:xfrm>
                    <a:custGeom>
                      <a:avLst/>
                      <a:gdLst>
                        <a:gd name="connsiteX0" fmla="*/ 21164 w 1570078"/>
                        <a:gd name="connsiteY0" fmla="*/ 0 h 854746"/>
                        <a:gd name="connsiteX1" fmla="*/ 0 w 1570078"/>
                        <a:gd name="connsiteY1" fmla="*/ 159911 h 854746"/>
                        <a:gd name="connsiteX2" fmla="*/ 785039 w 1570078"/>
                        <a:gd name="connsiteY2" fmla="*/ 854746 h 854746"/>
                        <a:gd name="connsiteX3" fmla="*/ 1570078 w 1570078"/>
                        <a:gd name="connsiteY3" fmla="*/ 159911 h 854746"/>
                        <a:gd name="connsiteX4" fmla="*/ 1548914 w 1570078"/>
                        <a:gd name="connsiteY4" fmla="*/ 0 h 854746"/>
                        <a:gd name="connsiteX5" fmla="*/ 21164 w 1570078"/>
                        <a:gd name="connsiteY5" fmla="*/ 0 h 85474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1570078" h="854746">
                          <a:moveTo>
                            <a:pt x="21164" y="0"/>
                          </a:moveTo>
                          <a:cubicBezTo>
                            <a:pt x="7383" y="51417"/>
                            <a:pt x="0" y="104721"/>
                            <a:pt x="0" y="159911"/>
                          </a:cubicBezTo>
                          <a:cubicBezTo>
                            <a:pt x="0" y="543887"/>
                            <a:pt x="351422" y="854746"/>
                            <a:pt x="785039" y="854746"/>
                          </a:cubicBezTo>
                          <a:cubicBezTo>
                            <a:pt x="1218656" y="854746"/>
                            <a:pt x="1570078" y="543887"/>
                            <a:pt x="1570078" y="159911"/>
                          </a:cubicBezTo>
                          <a:cubicBezTo>
                            <a:pt x="1570078" y="104721"/>
                            <a:pt x="1562696" y="51417"/>
                            <a:pt x="1548914" y="0"/>
                          </a:cubicBezTo>
                          <a:lnTo>
                            <a:pt x="21164" y="0"/>
                          </a:lnTo>
                          <a:close/>
                        </a:path>
                      </a:pathLst>
                    </a:custGeom>
                    <a:solidFill>
                      <a:srgbClr val="B9E7FD"/>
                    </a:solidFill>
                    <a:ln w="4920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grpSp>
                  <p:nvGrpSpPr>
                    <p:cNvPr id="244" name="Graphic 19">
                      <a:extLst>
                        <a:ext uri="{FF2B5EF4-FFF2-40B4-BE49-F238E27FC236}">
                          <a16:creationId xmlns:a16="http://schemas.microsoft.com/office/drawing/2014/main" xmlns="" id="{9F4AD49A-EDD2-41DB-A733-3DA93F67F864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6281902" y="-634999"/>
                      <a:ext cx="1389451" cy="694908"/>
                      <a:chOff x="6281902" y="-634999"/>
                      <a:chExt cx="1389451" cy="694908"/>
                    </a:xfrm>
                  </p:grpSpPr>
                  <p:sp>
                    <p:nvSpPr>
                      <p:cNvPr id="245" name="Freeform: Shape 244">
                        <a:extLst>
                          <a:ext uri="{FF2B5EF4-FFF2-40B4-BE49-F238E27FC236}">
                            <a16:creationId xmlns:a16="http://schemas.microsoft.com/office/drawing/2014/main" xmlns="" id="{EAD66268-13B9-4BF4-9D16-85CABF81495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281902" y="-634999"/>
                        <a:ext cx="1389451" cy="694908"/>
                      </a:xfrm>
                      <a:custGeom>
                        <a:avLst/>
                        <a:gdLst>
                          <a:gd name="connsiteX0" fmla="*/ 4927 w 1389451"/>
                          <a:gd name="connsiteY0" fmla="*/ 0 h 694908"/>
                          <a:gd name="connsiteX1" fmla="*/ 5 w 1389451"/>
                          <a:gd name="connsiteY1" fmla="*/ 70757 h 694908"/>
                          <a:gd name="connsiteX2" fmla="*/ 692513 w 1389451"/>
                          <a:gd name="connsiteY2" fmla="*/ 694835 h 694908"/>
                          <a:gd name="connsiteX3" fmla="*/ 1389451 w 1389451"/>
                          <a:gd name="connsiteY3" fmla="*/ 89154 h 694908"/>
                          <a:gd name="connsiteX4" fmla="*/ 1382560 w 1389451"/>
                          <a:gd name="connsiteY4" fmla="*/ 0 h 694908"/>
                          <a:gd name="connsiteX5" fmla="*/ 4927 w 1389451"/>
                          <a:gd name="connsiteY5" fmla="*/ 0 h 69490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1389451" h="694908">
                            <a:moveTo>
                              <a:pt x="4927" y="0"/>
                            </a:moveTo>
                            <a:cubicBezTo>
                              <a:pt x="1974" y="23114"/>
                              <a:pt x="5" y="46700"/>
                              <a:pt x="5" y="70757"/>
                            </a:cubicBezTo>
                            <a:cubicBezTo>
                              <a:pt x="-1471" y="410391"/>
                              <a:pt x="308607" y="689646"/>
                              <a:pt x="692513" y="694835"/>
                            </a:cubicBezTo>
                            <a:cubicBezTo>
                              <a:pt x="1076420" y="700024"/>
                              <a:pt x="1388467" y="428788"/>
                              <a:pt x="1389451" y="89154"/>
                            </a:cubicBezTo>
                            <a:cubicBezTo>
                              <a:pt x="1389451" y="58964"/>
                              <a:pt x="1386990" y="29246"/>
                              <a:pt x="1382560" y="0"/>
                            </a:cubicBezTo>
                            <a:lnTo>
                              <a:pt x="4927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46" name="Freeform: Shape 245">
                        <a:extLst>
                          <a:ext uri="{FF2B5EF4-FFF2-40B4-BE49-F238E27FC236}">
                            <a16:creationId xmlns:a16="http://schemas.microsoft.com/office/drawing/2014/main" xmlns="" id="{349B2C5C-685C-46B6-84D1-C54CB1CBFFD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281908" y="-634999"/>
                        <a:ext cx="1389445" cy="650965"/>
                      </a:xfrm>
                      <a:custGeom>
                        <a:avLst/>
                        <a:gdLst>
                          <a:gd name="connsiteX0" fmla="*/ 3445 w 1389445"/>
                          <a:gd name="connsiteY0" fmla="*/ 0 h 650965"/>
                          <a:gd name="connsiteX1" fmla="*/ 0 w 1389445"/>
                          <a:gd name="connsiteY1" fmla="*/ 58021 h 650965"/>
                          <a:gd name="connsiteX2" fmla="*/ 694477 w 1389445"/>
                          <a:gd name="connsiteY2" fmla="*/ 650966 h 650965"/>
                          <a:gd name="connsiteX3" fmla="*/ 1389446 w 1389445"/>
                          <a:gd name="connsiteY3" fmla="*/ 58021 h 650965"/>
                          <a:gd name="connsiteX4" fmla="*/ 1386001 w 1389445"/>
                          <a:gd name="connsiteY4" fmla="*/ 0 h 650965"/>
                          <a:gd name="connsiteX5" fmla="*/ 3445 w 1389445"/>
                          <a:gd name="connsiteY5" fmla="*/ 0 h 65096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1389445" h="650965">
                            <a:moveTo>
                              <a:pt x="3445" y="0"/>
                            </a:moveTo>
                            <a:cubicBezTo>
                              <a:pt x="1477" y="18869"/>
                              <a:pt x="0" y="38209"/>
                              <a:pt x="0" y="58021"/>
                            </a:cubicBezTo>
                            <a:cubicBezTo>
                              <a:pt x="0" y="385391"/>
                              <a:pt x="311063" y="650966"/>
                              <a:pt x="694477" y="650966"/>
                            </a:cubicBezTo>
                            <a:cubicBezTo>
                              <a:pt x="1078383" y="650966"/>
                              <a:pt x="1389446" y="385391"/>
                              <a:pt x="1389446" y="58021"/>
                            </a:cubicBezTo>
                            <a:cubicBezTo>
                              <a:pt x="1389446" y="38681"/>
                              <a:pt x="1388462" y="19340"/>
                              <a:pt x="1386001" y="0"/>
                            </a:cubicBezTo>
                            <a:lnTo>
                              <a:pt x="3445" y="0"/>
                            </a:lnTo>
                            <a:close/>
                          </a:path>
                        </a:pathLst>
                      </a:custGeom>
                      <a:solidFill>
                        <a:srgbClr val="B9E7FD"/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247" name="Graphic 19">
                      <a:extLst>
                        <a:ext uri="{FF2B5EF4-FFF2-40B4-BE49-F238E27FC236}">
                          <a16:creationId xmlns:a16="http://schemas.microsoft.com/office/drawing/2014/main" xmlns="" id="{526E9098-CCFB-4139-BF37-3C72678963D2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6387236" y="-634999"/>
                      <a:ext cx="1179281" cy="509038"/>
                      <a:chOff x="6387236" y="-634999"/>
                      <a:chExt cx="1179281" cy="509038"/>
                    </a:xfrm>
                  </p:grpSpPr>
                  <p:sp>
                    <p:nvSpPr>
                      <p:cNvPr id="248" name="Freeform: Shape 247">
                        <a:extLst>
                          <a:ext uri="{FF2B5EF4-FFF2-40B4-BE49-F238E27FC236}">
                            <a16:creationId xmlns:a16="http://schemas.microsoft.com/office/drawing/2014/main" xmlns="" id="{E7705D4C-2623-4704-BFF8-39B4CEB045F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387236" y="-634999"/>
                        <a:ext cx="1179281" cy="509038"/>
                      </a:xfrm>
                      <a:custGeom>
                        <a:avLst/>
                        <a:gdLst>
                          <a:gd name="connsiteX0" fmla="*/ 0 w 1179281"/>
                          <a:gd name="connsiteY0" fmla="*/ 0 h 509038"/>
                          <a:gd name="connsiteX1" fmla="*/ 587672 w 1179281"/>
                          <a:gd name="connsiteY1" fmla="*/ 508980 h 509038"/>
                          <a:gd name="connsiteX2" fmla="*/ 1179282 w 1179281"/>
                          <a:gd name="connsiteY2" fmla="*/ 0 h 509038"/>
                          <a:gd name="connsiteX3" fmla="*/ 0 w 1179281"/>
                          <a:gd name="connsiteY3" fmla="*/ 0 h 50903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1179281" h="509038">
                            <a:moveTo>
                              <a:pt x="0" y="0"/>
                            </a:moveTo>
                            <a:cubicBezTo>
                              <a:pt x="11320" y="278783"/>
                              <a:pt x="269719" y="504734"/>
                              <a:pt x="587672" y="508980"/>
                            </a:cubicBezTo>
                            <a:cubicBezTo>
                              <a:pt x="911531" y="513225"/>
                              <a:pt x="1175344" y="285859"/>
                              <a:pt x="1179282" y="0"/>
                            </a:cubicBez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49" name="Freeform: Shape 248">
                        <a:extLst>
                          <a:ext uri="{FF2B5EF4-FFF2-40B4-BE49-F238E27FC236}">
                            <a16:creationId xmlns:a16="http://schemas.microsoft.com/office/drawing/2014/main" xmlns="" id="{49698CD9-9E95-4E1A-AAAE-60A4B7E0642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388220" y="-634999"/>
                        <a:ext cx="1177312" cy="472186"/>
                      </a:xfrm>
                      <a:custGeom>
                        <a:avLst/>
                        <a:gdLst>
                          <a:gd name="connsiteX0" fmla="*/ 0 w 1177312"/>
                          <a:gd name="connsiteY0" fmla="*/ 0 h 472186"/>
                          <a:gd name="connsiteX1" fmla="*/ 588656 w 1177312"/>
                          <a:gd name="connsiteY1" fmla="*/ 472186 h 472186"/>
                          <a:gd name="connsiteX2" fmla="*/ 1177313 w 1177312"/>
                          <a:gd name="connsiteY2" fmla="*/ 0 h 472186"/>
                          <a:gd name="connsiteX3" fmla="*/ 0 w 1177312"/>
                          <a:gd name="connsiteY3" fmla="*/ 0 h 47218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1177312" h="472186">
                            <a:moveTo>
                              <a:pt x="0" y="0"/>
                            </a:moveTo>
                            <a:cubicBezTo>
                              <a:pt x="19195" y="263217"/>
                              <a:pt x="275133" y="472186"/>
                              <a:pt x="588656" y="472186"/>
                            </a:cubicBezTo>
                            <a:cubicBezTo>
                              <a:pt x="902180" y="472186"/>
                              <a:pt x="1158117" y="263688"/>
                              <a:pt x="1177313" y="0"/>
                            </a:cubicBez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B9E7FD"/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250" name="Graphic 19">
                      <a:extLst>
                        <a:ext uri="{FF2B5EF4-FFF2-40B4-BE49-F238E27FC236}">
                          <a16:creationId xmlns:a16="http://schemas.microsoft.com/office/drawing/2014/main" xmlns="" id="{4011513B-1219-45EC-8704-7F57D7B736B4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6514713" y="-634999"/>
                      <a:ext cx="927773" cy="314677"/>
                      <a:chOff x="6514713" y="-634999"/>
                      <a:chExt cx="927773" cy="314677"/>
                    </a:xfrm>
                  </p:grpSpPr>
                  <p:sp>
                    <p:nvSpPr>
                      <p:cNvPr id="251" name="Freeform: Shape 250">
                        <a:extLst>
                          <a:ext uri="{FF2B5EF4-FFF2-40B4-BE49-F238E27FC236}">
                            <a16:creationId xmlns:a16="http://schemas.microsoft.com/office/drawing/2014/main" xmlns="" id="{63349C52-F17F-430F-BA53-A6155B3032F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514713" y="-634999"/>
                        <a:ext cx="927773" cy="314677"/>
                      </a:xfrm>
                      <a:custGeom>
                        <a:avLst/>
                        <a:gdLst>
                          <a:gd name="connsiteX0" fmla="*/ 0 w 927773"/>
                          <a:gd name="connsiteY0" fmla="*/ 0 h 314677"/>
                          <a:gd name="connsiteX1" fmla="*/ 460688 w 927773"/>
                          <a:gd name="connsiteY1" fmla="*/ 314633 h 314677"/>
                          <a:gd name="connsiteX2" fmla="*/ 927774 w 927773"/>
                          <a:gd name="connsiteY2" fmla="*/ 0 h 314677"/>
                          <a:gd name="connsiteX3" fmla="*/ 0 w 927773"/>
                          <a:gd name="connsiteY3" fmla="*/ 0 h 31467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927773" h="314677">
                            <a:moveTo>
                              <a:pt x="0" y="0"/>
                            </a:moveTo>
                            <a:cubicBezTo>
                              <a:pt x="56602" y="178780"/>
                              <a:pt x="241172" y="311803"/>
                              <a:pt x="460688" y="314633"/>
                            </a:cubicBezTo>
                            <a:cubicBezTo>
                              <a:pt x="685125" y="317464"/>
                              <a:pt x="874617" y="183497"/>
                              <a:pt x="927774" y="0"/>
                            </a:cubicBez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52" name="Freeform: Shape 251">
                        <a:extLst>
                          <a:ext uri="{FF2B5EF4-FFF2-40B4-BE49-F238E27FC236}">
                            <a16:creationId xmlns:a16="http://schemas.microsoft.com/office/drawing/2014/main" xmlns="" id="{62E7229B-2D8C-47C3-8193-06E3B345344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519634" y="-634999"/>
                        <a:ext cx="914484" cy="284443"/>
                      </a:xfrm>
                      <a:custGeom>
                        <a:avLst/>
                        <a:gdLst>
                          <a:gd name="connsiteX0" fmla="*/ 0 w 914484"/>
                          <a:gd name="connsiteY0" fmla="*/ 0 h 284443"/>
                          <a:gd name="connsiteX1" fmla="*/ 457242 w 914484"/>
                          <a:gd name="connsiteY1" fmla="*/ 284444 h 284443"/>
                          <a:gd name="connsiteX2" fmla="*/ 914485 w 914484"/>
                          <a:gd name="connsiteY2" fmla="*/ 0 h 284443"/>
                          <a:gd name="connsiteX3" fmla="*/ 0 w 914484"/>
                          <a:gd name="connsiteY3" fmla="*/ 0 h 28444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914484" h="284443">
                            <a:moveTo>
                              <a:pt x="0" y="0"/>
                            </a:moveTo>
                            <a:cubicBezTo>
                              <a:pt x="62016" y="165100"/>
                              <a:pt x="243141" y="284444"/>
                              <a:pt x="457242" y="284444"/>
                            </a:cubicBezTo>
                            <a:cubicBezTo>
                              <a:pt x="671344" y="284444"/>
                              <a:pt x="852469" y="165100"/>
                              <a:pt x="914485" y="0"/>
                            </a:cubicBez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B9E7FD"/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</p:grpSp>
              </p:grpSp>
            </p:grpSp>
            <p:sp>
              <p:nvSpPr>
                <p:cNvPr id="253" name="Freeform: Shape 252">
                  <a:extLst>
                    <a:ext uri="{FF2B5EF4-FFF2-40B4-BE49-F238E27FC236}">
                      <a16:creationId xmlns:a16="http://schemas.microsoft.com/office/drawing/2014/main" xmlns="" id="{C7150CBD-D353-4EE6-B194-312F5783F251}"/>
                    </a:ext>
                  </a:extLst>
                </p:cNvPr>
                <p:cNvSpPr/>
                <p:nvPr/>
              </p:nvSpPr>
              <p:spPr>
                <a:xfrm>
                  <a:off x="1755428" y="-475088"/>
                  <a:ext cx="869526" cy="646449"/>
                </a:xfrm>
                <a:custGeom>
                  <a:avLst/>
                  <a:gdLst>
                    <a:gd name="connsiteX0" fmla="*/ 44620 w 869526"/>
                    <a:gd name="connsiteY0" fmla="*/ 272651 h 646449"/>
                    <a:gd name="connsiteX1" fmla="*/ 869526 w 869526"/>
                    <a:gd name="connsiteY1" fmla="*/ 638229 h 646449"/>
                    <a:gd name="connsiteX2" fmla="*/ 22964 w 869526"/>
                    <a:gd name="connsiteY2" fmla="*/ 0 h 646449"/>
                    <a:gd name="connsiteX3" fmla="*/ 44620 w 869526"/>
                    <a:gd name="connsiteY3" fmla="*/ 272651 h 6464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69526" h="646449">
                      <a:moveTo>
                        <a:pt x="44620" y="272651"/>
                      </a:moveTo>
                      <a:cubicBezTo>
                        <a:pt x="44620" y="272651"/>
                        <a:pt x="244940" y="711345"/>
                        <a:pt x="869526" y="638229"/>
                      </a:cubicBezTo>
                      <a:cubicBezTo>
                        <a:pt x="869526" y="638229"/>
                        <a:pt x="119432" y="636814"/>
                        <a:pt x="22964" y="0"/>
                      </a:cubicBezTo>
                      <a:cubicBezTo>
                        <a:pt x="22964" y="0"/>
                        <a:pt x="-41021" y="107079"/>
                        <a:pt x="44620" y="272651"/>
                      </a:cubicBezTo>
                      <a:close/>
                    </a:path>
                  </a:pathLst>
                </a:custGeom>
                <a:solidFill>
                  <a:schemeClr val="accent6">
                    <a:lumMod val="20000"/>
                    <a:lumOff val="80000"/>
                  </a:schemeClr>
                </a:solidFill>
                <a:ln w="492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54" name="Freeform: Shape 253">
                  <a:extLst>
                    <a:ext uri="{FF2B5EF4-FFF2-40B4-BE49-F238E27FC236}">
                      <a16:creationId xmlns:a16="http://schemas.microsoft.com/office/drawing/2014/main" xmlns="" id="{B926A572-D746-4165-9814-953C615A6586}"/>
                    </a:ext>
                  </a:extLst>
                </p:cNvPr>
                <p:cNvSpPr/>
                <p:nvPr/>
              </p:nvSpPr>
              <p:spPr>
                <a:xfrm>
                  <a:off x="3245772" y="-475088"/>
                  <a:ext cx="869526" cy="646449"/>
                </a:xfrm>
                <a:custGeom>
                  <a:avLst/>
                  <a:gdLst>
                    <a:gd name="connsiteX0" fmla="*/ 44620 w 869526"/>
                    <a:gd name="connsiteY0" fmla="*/ 272651 h 646449"/>
                    <a:gd name="connsiteX1" fmla="*/ 869526 w 869526"/>
                    <a:gd name="connsiteY1" fmla="*/ 638229 h 646449"/>
                    <a:gd name="connsiteX2" fmla="*/ 22964 w 869526"/>
                    <a:gd name="connsiteY2" fmla="*/ 0 h 646449"/>
                    <a:gd name="connsiteX3" fmla="*/ 44620 w 869526"/>
                    <a:gd name="connsiteY3" fmla="*/ 272651 h 6464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69526" h="646449">
                      <a:moveTo>
                        <a:pt x="44620" y="272651"/>
                      </a:moveTo>
                      <a:cubicBezTo>
                        <a:pt x="44620" y="272651"/>
                        <a:pt x="244940" y="711345"/>
                        <a:pt x="869526" y="638229"/>
                      </a:cubicBezTo>
                      <a:cubicBezTo>
                        <a:pt x="869526" y="638229"/>
                        <a:pt x="119432" y="636814"/>
                        <a:pt x="22964" y="0"/>
                      </a:cubicBezTo>
                      <a:cubicBezTo>
                        <a:pt x="22964" y="0"/>
                        <a:pt x="-41021" y="107079"/>
                        <a:pt x="44620" y="272651"/>
                      </a:cubicBezTo>
                      <a:close/>
                    </a:path>
                  </a:pathLst>
                </a:custGeom>
                <a:solidFill>
                  <a:schemeClr val="accent6">
                    <a:lumMod val="20000"/>
                    <a:lumOff val="80000"/>
                  </a:schemeClr>
                </a:solidFill>
                <a:ln w="492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55" name="Freeform: Shape 254">
                  <a:extLst>
                    <a:ext uri="{FF2B5EF4-FFF2-40B4-BE49-F238E27FC236}">
                      <a16:creationId xmlns:a16="http://schemas.microsoft.com/office/drawing/2014/main" xmlns="" id="{0BFAF2B8-32C9-4C31-B197-2EF0DEB738FA}"/>
                    </a:ext>
                  </a:extLst>
                </p:cNvPr>
                <p:cNvSpPr/>
                <p:nvPr/>
              </p:nvSpPr>
              <p:spPr>
                <a:xfrm>
                  <a:off x="4755311" y="-475088"/>
                  <a:ext cx="869526" cy="646449"/>
                </a:xfrm>
                <a:custGeom>
                  <a:avLst/>
                  <a:gdLst>
                    <a:gd name="connsiteX0" fmla="*/ 44620 w 869526"/>
                    <a:gd name="connsiteY0" fmla="*/ 272651 h 646449"/>
                    <a:gd name="connsiteX1" fmla="*/ 869526 w 869526"/>
                    <a:gd name="connsiteY1" fmla="*/ 638229 h 646449"/>
                    <a:gd name="connsiteX2" fmla="*/ 22964 w 869526"/>
                    <a:gd name="connsiteY2" fmla="*/ 0 h 646449"/>
                    <a:gd name="connsiteX3" fmla="*/ 44620 w 869526"/>
                    <a:gd name="connsiteY3" fmla="*/ 272651 h 6464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69526" h="646449">
                      <a:moveTo>
                        <a:pt x="44620" y="272651"/>
                      </a:moveTo>
                      <a:cubicBezTo>
                        <a:pt x="44620" y="272651"/>
                        <a:pt x="244940" y="711345"/>
                        <a:pt x="869526" y="638229"/>
                      </a:cubicBezTo>
                      <a:cubicBezTo>
                        <a:pt x="869526" y="638229"/>
                        <a:pt x="119432" y="636814"/>
                        <a:pt x="22964" y="0"/>
                      </a:cubicBezTo>
                      <a:cubicBezTo>
                        <a:pt x="22964" y="0"/>
                        <a:pt x="-41021" y="107079"/>
                        <a:pt x="44620" y="272651"/>
                      </a:cubicBezTo>
                      <a:close/>
                    </a:path>
                  </a:pathLst>
                </a:custGeom>
                <a:solidFill>
                  <a:schemeClr val="accent6">
                    <a:lumMod val="20000"/>
                    <a:lumOff val="80000"/>
                  </a:schemeClr>
                </a:solidFill>
                <a:ln w="492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56" name="Freeform: Shape 255">
                  <a:extLst>
                    <a:ext uri="{FF2B5EF4-FFF2-40B4-BE49-F238E27FC236}">
                      <a16:creationId xmlns:a16="http://schemas.microsoft.com/office/drawing/2014/main" xmlns="" id="{FEDAAF2A-4329-4249-AA55-2F97F2E38ECC}"/>
                    </a:ext>
                  </a:extLst>
                </p:cNvPr>
                <p:cNvSpPr/>
                <p:nvPr/>
              </p:nvSpPr>
              <p:spPr>
                <a:xfrm>
                  <a:off x="6245513" y="-475088"/>
                  <a:ext cx="869668" cy="646449"/>
                </a:xfrm>
                <a:custGeom>
                  <a:avLst/>
                  <a:gdLst>
                    <a:gd name="connsiteX0" fmla="*/ 44763 w 869668"/>
                    <a:gd name="connsiteY0" fmla="*/ 272651 h 646449"/>
                    <a:gd name="connsiteX1" fmla="*/ 869669 w 869668"/>
                    <a:gd name="connsiteY1" fmla="*/ 638229 h 646449"/>
                    <a:gd name="connsiteX2" fmla="*/ 23106 w 869668"/>
                    <a:gd name="connsiteY2" fmla="*/ 0 h 646449"/>
                    <a:gd name="connsiteX3" fmla="*/ 44763 w 869668"/>
                    <a:gd name="connsiteY3" fmla="*/ 272651 h 6464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69668" h="646449">
                      <a:moveTo>
                        <a:pt x="44763" y="272651"/>
                      </a:moveTo>
                      <a:cubicBezTo>
                        <a:pt x="44763" y="272651"/>
                        <a:pt x="245083" y="711345"/>
                        <a:pt x="869669" y="638229"/>
                      </a:cubicBezTo>
                      <a:cubicBezTo>
                        <a:pt x="869669" y="638229"/>
                        <a:pt x="119575" y="636814"/>
                        <a:pt x="23106" y="0"/>
                      </a:cubicBezTo>
                      <a:cubicBezTo>
                        <a:pt x="22614" y="0"/>
                        <a:pt x="-40878" y="107079"/>
                        <a:pt x="44763" y="272651"/>
                      </a:cubicBezTo>
                      <a:close/>
                    </a:path>
                  </a:pathLst>
                </a:custGeom>
                <a:solidFill>
                  <a:schemeClr val="accent6">
                    <a:lumMod val="20000"/>
                    <a:lumOff val="80000"/>
                  </a:schemeClr>
                </a:solidFill>
                <a:ln w="492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57" name="Graphic 19">
                <a:extLst>
                  <a:ext uri="{FF2B5EF4-FFF2-40B4-BE49-F238E27FC236}">
                    <a16:creationId xmlns:a16="http://schemas.microsoft.com/office/drawing/2014/main" xmlns="" id="{50E6F57C-6F60-4B54-9CFD-A606B1E4B46B}"/>
                  </a:ext>
                </a:extLst>
              </p:cNvPr>
              <p:cNvGrpSpPr/>
              <p:nvPr/>
            </p:nvGrpSpPr>
            <p:grpSpPr>
              <a:xfrm>
                <a:off x="7740260" y="-634999"/>
                <a:ext cx="6051938" cy="854746"/>
                <a:chOff x="7740260" y="-634999"/>
                <a:chExt cx="6051938" cy="854746"/>
              </a:xfrm>
            </p:grpSpPr>
            <p:grpSp>
              <p:nvGrpSpPr>
                <p:cNvPr id="258" name="Graphic 19">
                  <a:extLst>
                    <a:ext uri="{FF2B5EF4-FFF2-40B4-BE49-F238E27FC236}">
                      <a16:creationId xmlns:a16="http://schemas.microsoft.com/office/drawing/2014/main" xmlns="" id="{151995BD-F3AC-4665-9B66-345D922AB70D}"/>
                    </a:ext>
                  </a:extLst>
                </p:cNvPr>
                <p:cNvGrpSpPr/>
                <p:nvPr/>
              </p:nvGrpSpPr>
              <p:grpSpPr>
                <a:xfrm>
                  <a:off x="7740260" y="-634999"/>
                  <a:ext cx="6051938" cy="854746"/>
                  <a:chOff x="7740260" y="-634999"/>
                  <a:chExt cx="6051938" cy="854746"/>
                </a:xfrm>
              </p:grpSpPr>
              <p:grpSp>
                <p:nvGrpSpPr>
                  <p:cNvPr id="259" name="Graphic 19">
                    <a:extLst>
                      <a:ext uri="{FF2B5EF4-FFF2-40B4-BE49-F238E27FC236}">
                        <a16:creationId xmlns:a16="http://schemas.microsoft.com/office/drawing/2014/main" xmlns="" id="{4D7D39D9-AC84-40A8-A772-68B54EF18374}"/>
                      </a:ext>
                    </a:extLst>
                  </p:cNvPr>
                  <p:cNvGrpSpPr/>
                  <p:nvPr/>
                </p:nvGrpSpPr>
                <p:grpSpPr>
                  <a:xfrm>
                    <a:off x="7740260" y="-634999"/>
                    <a:ext cx="1570078" cy="854746"/>
                    <a:chOff x="7740260" y="-634999"/>
                    <a:chExt cx="1570078" cy="854746"/>
                  </a:xfrm>
                </p:grpSpPr>
                <p:sp>
                  <p:nvSpPr>
                    <p:cNvPr id="260" name="Freeform: Shape 259">
                      <a:extLst>
                        <a:ext uri="{FF2B5EF4-FFF2-40B4-BE49-F238E27FC236}">
                          <a16:creationId xmlns:a16="http://schemas.microsoft.com/office/drawing/2014/main" xmlns="" id="{C64E2B82-CA4B-42E2-98B8-0218973918B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740260" y="-634999"/>
                      <a:ext cx="1570078" cy="854746"/>
                    </a:xfrm>
                    <a:custGeom>
                      <a:avLst/>
                      <a:gdLst>
                        <a:gd name="connsiteX0" fmla="*/ 21164 w 1570078"/>
                        <a:gd name="connsiteY0" fmla="*/ 0 h 854746"/>
                        <a:gd name="connsiteX1" fmla="*/ 0 w 1570078"/>
                        <a:gd name="connsiteY1" fmla="*/ 159911 h 854746"/>
                        <a:gd name="connsiteX2" fmla="*/ 785039 w 1570078"/>
                        <a:gd name="connsiteY2" fmla="*/ 854746 h 854746"/>
                        <a:gd name="connsiteX3" fmla="*/ 1570079 w 1570078"/>
                        <a:gd name="connsiteY3" fmla="*/ 159911 h 854746"/>
                        <a:gd name="connsiteX4" fmla="*/ 1548914 w 1570078"/>
                        <a:gd name="connsiteY4" fmla="*/ 0 h 854746"/>
                        <a:gd name="connsiteX5" fmla="*/ 21164 w 1570078"/>
                        <a:gd name="connsiteY5" fmla="*/ 0 h 85474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1570078" h="854746">
                          <a:moveTo>
                            <a:pt x="21164" y="0"/>
                          </a:moveTo>
                          <a:cubicBezTo>
                            <a:pt x="7383" y="51417"/>
                            <a:pt x="0" y="104721"/>
                            <a:pt x="0" y="159911"/>
                          </a:cubicBezTo>
                          <a:cubicBezTo>
                            <a:pt x="0" y="543887"/>
                            <a:pt x="351422" y="854746"/>
                            <a:pt x="785039" y="854746"/>
                          </a:cubicBezTo>
                          <a:cubicBezTo>
                            <a:pt x="1218657" y="854746"/>
                            <a:pt x="1570079" y="543887"/>
                            <a:pt x="1570079" y="159911"/>
                          </a:cubicBezTo>
                          <a:cubicBezTo>
                            <a:pt x="1570079" y="104721"/>
                            <a:pt x="1562695" y="51417"/>
                            <a:pt x="1548914" y="0"/>
                          </a:cubicBezTo>
                          <a:lnTo>
                            <a:pt x="21164" y="0"/>
                          </a:lnTo>
                          <a:close/>
                        </a:path>
                      </a:pathLst>
                    </a:custGeom>
                    <a:solidFill>
                      <a:srgbClr val="B9E7FD"/>
                    </a:solidFill>
                    <a:ln w="4920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grpSp>
                  <p:nvGrpSpPr>
                    <p:cNvPr id="261" name="Graphic 19">
                      <a:extLst>
                        <a:ext uri="{FF2B5EF4-FFF2-40B4-BE49-F238E27FC236}">
                          <a16:creationId xmlns:a16="http://schemas.microsoft.com/office/drawing/2014/main" xmlns="" id="{B4BCFD8D-30D5-4C51-A9E4-28E37AD20490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7830330" y="-634999"/>
                      <a:ext cx="1389937" cy="694908"/>
                      <a:chOff x="7830330" y="-634999"/>
                      <a:chExt cx="1389937" cy="694908"/>
                    </a:xfrm>
                  </p:grpSpPr>
                  <p:sp>
                    <p:nvSpPr>
                      <p:cNvPr id="262" name="Freeform: Shape 261">
                        <a:extLst>
                          <a:ext uri="{FF2B5EF4-FFF2-40B4-BE49-F238E27FC236}">
                            <a16:creationId xmlns:a16="http://schemas.microsoft.com/office/drawing/2014/main" xmlns="" id="{3DA19428-4518-4F19-ADAC-302CADD7FD3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7830817" y="-634999"/>
                        <a:ext cx="1389451" cy="694908"/>
                      </a:xfrm>
                      <a:custGeom>
                        <a:avLst/>
                        <a:gdLst>
                          <a:gd name="connsiteX0" fmla="*/ 4927 w 1389451"/>
                          <a:gd name="connsiteY0" fmla="*/ 0 h 694908"/>
                          <a:gd name="connsiteX1" fmla="*/ 5 w 1389451"/>
                          <a:gd name="connsiteY1" fmla="*/ 70757 h 694908"/>
                          <a:gd name="connsiteX2" fmla="*/ 692513 w 1389451"/>
                          <a:gd name="connsiteY2" fmla="*/ 694835 h 694908"/>
                          <a:gd name="connsiteX3" fmla="*/ 1389451 w 1389451"/>
                          <a:gd name="connsiteY3" fmla="*/ 89154 h 694908"/>
                          <a:gd name="connsiteX4" fmla="*/ 1382560 w 1389451"/>
                          <a:gd name="connsiteY4" fmla="*/ 0 h 694908"/>
                          <a:gd name="connsiteX5" fmla="*/ 4927 w 1389451"/>
                          <a:gd name="connsiteY5" fmla="*/ 0 h 69490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1389451" h="694908">
                            <a:moveTo>
                              <a:pt x="4927" y="0"/>
                            </a:moveTo>
                            <a:cubicBezTo>
                              <a:pt x="1974" y="23114"/>
                              <a:pt x="5" y="46700"/>
                              <a:pt x="5" y="70757"/>
                            </a:cubicBezTo>
                            <a:cubicBezTo>
                              <a:pt x="-1471" y="410391"/>
                              <a:pt x="308607" y="689646"/>
                              <a:pt x="692513" y="694835"/>
                            </a:cubicBezTo>
                            <a:cubicBezTo>
                              <a:pt x="1076420" y="700024"/>
                              <a:pt x="1388466" y="428788"/>
                              <a:pt x="1389451" y="89154"/>
                            </a:cubicBezTo>
                            <a:cubicBezTo>
                              <a:pt x="1389451" y="58964"/>
                              <a:pt x="1386990" y="29246"/>
                              <a:pt x="1382560" y="0"/>
                            </a:cubicBezTo>
                            <a:lnTo>
                              <a:pt x="4927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63" name="Freeform: Shape 262">
                        <a:extLst>
                          <a:ext uri="{FF2B5EF4-FFF2-40B4-BE49-F238E27FC236}">
                            <a16:creationId xmlns:a16="http://schemas.microsoft.com/office/drawing/2014/main" xmlns="" id="{79E5B416-07EF-46B3-8B7C-BE8FB6E4CC6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7830330" y="-634999"/>
                        <a:ext cx="1389445" cy="650965"/>
                      </a:xfrm>
                      <a:custGeom>
                        <a:avLst/>
                        <a:gdLst>
                          <a:gd name="connsiteX0" fmla="*/ 3445 w 1389445"/>
                          <a:gd name="connsiteY0" fmla="*/ 0 h 650965"/>
                          <a:gd name="connsiteX1" fmla="*/ 0 w 1389445"/>
                          <a:gd name="connsiteY1" fmla="*/ 58021 h 650965"/>
                          <a:gd name="connsiteX2" fmla="*/ 694476 w 1389445"/>
                          <a:gd name="connsiteY2" fmla="*/ 650966 h 650965"/>
                          <a:gd name="connsiteX3" fmla="*/ 1389446 w 1389445"/>
                          <a:gd name="connsiteY3" fmla="*/ 58021 h 650965"/>
                          <a:gd name="connsiteX4" fmla="*/ 1386000 w 1389445"/>
                          <a:gd name="connsiteY4" fmla="*/ 0 h 650965"/>
                          <a:gd name="connsiteX5" fmla="*/ 3445 w 1389445"/>
                          <a:gd name="connsiteY5" fmla="*/ 0 h 65096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1389445" h="650965">
                            <a:moveTo>
                              <a:pt x="3445" y="0"/>
                            </a:moveTo>
                            <a:cubicBezTo>
                              <a:pt x="1477" y="18869"/>
                              <a:pt x="0" y="38209"/>
                              <a:pt x="0" y="58021"/>
                            </a:cubicBezTo>
                            <a:cubicBezTo>
                              <a:pt x="0" y="385391"/>
                              <a:pt x="311063" y="650966"/>
                              <a:pt x="694476" y="650966"/>
                            </a:cubicBezTo>
                            <a:cubicBezTo>
                              <a:pt x="1078383" y="650966"/>
                              <a:pt x="1389446" y="385391"/>
                              <a:pt x="1389446" y="58021"/>
                            </a:cubicBezTo>
                            <a:cubicBezTo>
                              <a:pt x="1389446" y="38681"/>
                              <a:pt x="1388461" y="19340"/>
                              <a:pt x="1386000" y="0"/>
                            </a:cubicBezTo>
                            <a:lnTo>
                              <a:pt x="3445" y="0"/>
                            </a:lnTo>
                            <a:close/>
                          </a:path>
                        </a:pathLst>
                      </a:custGeom>
                      <a:solidFill>
                        <a:srgbClr val="B9E7FD"/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264" name="Graphic 19">
                      <a:extLst>
                        <a:ext uri="{FF2B5EF4-FFF2-40B4-BE49-F238E27FC236}">
                          <a16:creationId xmlns:a16="http://schemas.microsoft.com/office/drawing/2014/main" xmlns="" id="{ECD7A1AC-97DF-4B6B-B915-4607B707EE20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7936151" y="-634999"/>
                      <a:ext cx="1178789" cy="509038"/>
                      <a:chOff x="7936151" y="-634999"/>
                      <a:chExt cx="1178789" cy="509038"/>
                    </a:xfrm>
                  </p:grpSpPr>
                  <p:sp>
                    <p:nvSpPr>
                      <p:cNvPr id="265" name="Freeform: Shape 264">
                        <a:extLst>
                          <a:ext uri="{FF2B5EF4-FFF2-40B4-BE49-F238E27FC236}">
                            <a16:creationId xmlns:a16="http://schemas.microsoft.com/office/drawing/2014/main" xmlns="" id="{9AA7600F-F4E7-4970-A728-0056F92F284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7936151" y="-634999"/>
                        <a:ext cx="1178789" cy="509038"/>
                      </a:xfrm>
                      <a:custGeom>
                        <a:avLst/>
                        <a:gdLst>
                          <a:gd name="connsiteX0" fmla="*/ 0 w 1178789"/>
                          <a:gd name="connsiteY0" fmla="*/ 0 h 509038"/>
                          <a:gd name="connsiteX1" fmla="*/ 587179 w 1178789"/>
                          <a:gd name="connsiteY1" fmla="*/ 508980 h 509038"/>
                          <a:gd name="connsiteX2" fmla="*/ 1178789 w 1178789"/>
                          <a:gd name="connsiteY2" fmla="*/ 0 h 509038"/>
                          <a:gd name="connsiteX3" fmla="*/ 0 w 1178789"/>
                          <a:gd name="connsiteY3" fmla="*/ 0 h 50903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1178789" h="509038">
                            <a:moveTo>
                              <a:pt x="0" y="0"/>
                            </a:moveTo>
                            <a:cubicBezTo>
                              <a:pt x="11320" y="278783"/>
                              <a:pt x="269719" y="504734"/>
                              <a:pt x="587179" y="508980"/>
                            </a:cubicBezTo>
                            <a:cubicBezTo>
                              <a:pt x="911039" y="513225"/>
                              <a:pt x="1174852" y="285859"/>
                              <a:pt x="1178789" y="0"/>
                            </a:cubicBez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66" name="Freeform: Shape 265">
                        <a:extLst>
                          <a:ext uri="{FF2B5EF4-FFF2-40B4-BE49-F238E27FC236}">
                            <a16:creationId xmlns:a16="http://schemas.microsoft.com/office/drawing/2014/main" xmlns="" id="{F5104E0F-F633-4CCD-A64E-D02037F833B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7936642" y="-634999"/>
                        <a:ext cx="1177312" cy="472186"/>
                      </a:xfrm>
                      <a:custGeom>
                        <a:avLst/>
                        <a:gdLst>
                          <a:gd name="connsiteX0" fmla="*/ 0 w 1177312"/>
                          <a:gd name="connsiteY0" fmla="*/ 0 h 472186"/>
                          <a:gd name="connsiteX1" fmla="*/ 588657 w 1177312"/>
                          <a:gd name="connsiteY1" fmla="*/ 472186 h 472186"/>
                          <a:gd name="connsiteX2" fmla="*/ 1177313 w 1177312"/>
                          <a:gd name="connsiteY2" fmla="*/ 0 h 472186"/>
                          <a:gd name="connsiteX3" fmla="*/ 0 w 1177312"/>
                          <a:gd name="connsiteY3" fmla="*/ 0 h 47218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1177312" h="472186">
                            <a:moveTo>
                              <a:pt x="0" y="0"/>
                            </a:moveTo>
                            <a:cubicBezTo>
                              <a:pt x="19195" y="263217"/>
                              <a:pt x="275133" y="472186"/>
                              <a:pt x="588657" y="472186"/>
                            </a:cubicBezTo>
                            <a:cubicBezTo>
                              <a:pt x="902180" y="472186"/>
                              <a:pt x="1158117" y="263688"/>
                              <a:pt x="1177313" y="0"/>
                            </a:cubicBez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B9E7FD"/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267" name="Graphic 19">
                      <a:extLst>
                        <a:ext uri="{FF2B5EF4-FFF2-40B4-BE49-F238E27FC236}">
                          <a16:creationId xmlns:a16="http://schemas.microsoft.com/office/drawing/2014/main" xmlns="" id="{86E8D80C-7E84-44A7-88ED-39F7C06F388C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8063135" y="-634999"/>
                      <a:ext cx="927281" cy="314677"/>
                      <a:chOff x="8063135" y="-634999"/>
                      <a:chExt cx="927281" cy="314677"/>
                    </a:xfrm>
                  </p:grpSpPr>
                  <p:sp>
                    <p:nvSpPr>
                      <p:cNvPr id="268" name="Freeform: Shape 267">
                        <a:extLst>
                          <a:ext uri="{FF2B5EF4-FFF2-40B4-BE49-F238E27FC236}">
                            <a16:creationId xmlns:a16="http://schemas.microsoft.com/office/drawing/2014/main" xmlns="" id="{BA84485B-0965-4CAD-8740-DB9275E30BB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063135" y="-634999"/>
                        <a:ext cx="927281" cy="314677"/>
                      </a:xfrm>
                      <a:custGeom>
                        <a:avLst/>
                        <a:gdLst>
                          <a:gd name="connsiteX0" fmla="*/ 0 w 927281"/>
                          <a:gd name="connsiteY0" fmla="*/ 0 h 314677"/>
                          <a:gd name="connsiteX1" fmla="*/ 460688 w 927281"/>
                          <a:gd name="connsiteY1" fmla="*/ 314633 h 314677"/>
                          <a:gd name="connsiteX2" fmla="*/ 927281 w 927281"/>
                          <a:gd name="connsiteY2" fmla="*/ 0 h 314677"/>
                          <a:gd name="connsiteX3" fmla="*/ 0 w 927281"/>
                          <a:gd name="connsiteY3" fmla="*/ 0 h 31467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927281" h="314677">
                            <a:moveTo>
                              <a:pt x="0" y="0"/>
                            </a:moveTo>
                            <a:cubicBezTo>
                              <a:pt x="56601" y="178780"/>
                              <a:pt x="241172" y="311803"/>
                              <a:pt x="460688" y="314633"/>
                            </a:cubicBezTo>
                            <a:cubicBezTo>
                              <a:pt x="685125" y="317464"/>
                              <a:pt x="874125" y="183497"/>
                              <a:pt x="927281" y="0"/>
                            </a:cubicBez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69" name="Freeform: Shape 268">
                        <a:extLst>
                          <a:ext uri="{FF2B5EF4-FFF2-40B4-BE49-F238E27FC236}">
                            <a16:creationId xmlns:a16="http://schemas.microsoft.com/office/drawing/2014/main" xmlns="" id="{B051F502-AF77-4279-98AD-041223FBD99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068056" y="-634999"/>
                        <a:ext cx="914484" cy="284443"/>
                      </a:xfrm>
                      <a:custGeom>
                        <a:avLst/>
                        <a:gdLst>
                          <a:gd name="connsiteX0" fmla="*/ 0 w 914484"/>
                          <a:gd name="connsiteY0" fmla="*/ 0 h 284443"/>
                          <a:gd name="connsiteX1" fmla="*/ 457243 w 914484"/>
                          <a:gd name="connsiteY1" fmla="*/ 284444 h 284443"/>
                          <a:gd name="connsiteX2" fmla="*/ 914485 w 914484"/>
                          <a:gd name="connsiteY2" fmla="*/ 0 h 284443"/>
                          <a:gd name="connsiteX3" fmla="*/ 0 w 914484"/>
                          <a:gd name="connsiteY3" fmla="*/ 0 h 28444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914484" h="284443">
                            <a:moveTo>
                              <a:pt x="0" y="0"/>
                            </a:moveTo>
                            <a:cubicBezTo>
                              <a:pt x="62016" y="165100"/>
                              <a:pt x="243141" y="284444"/>
                              <a:pt x="457243" y="284444"/>
                            </a:cubicBezTo>
                            <a:cubicBezTo>
                              <a:pt x="671344" y="284444"/>
                              <a:pt x="852469" y="165100"/>
                              <a:pt x="914485" y="0"/>
                            </a:cubicBez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B9E7FD"/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</p:grpSp>
              </p:grpSp>
              <p:grpSp>
                <p:nvGrpSpPr>
                  <p:cNvPr id="270" name="Graphic 19">
                    <a:extLst>
                      <a:ext uri="{FF2B5EF4-FFF2-40B4-BE49-F238E27FC236}">
                        <a16:creationId xmlns:a16="http://schemas.microsoft.com/office/drawing/2014/main" xmlns="" id="{F39C692C-C0AF-4B94-A8E6-25BBCDDDDD81}"/>
                      </a:ext>
                    </a:extLst>
                  </p:cNvPr>
                  <p:cNvGrpSpPr/>
                  <p:nvPr/>
                </p:nvGrpSpPr>
                <p:grpSpPr>
                  <a:xfrm>
                    <a:off x="9234049" y="-634999"/>
                    <a:ext cx="1570078" cy="854746"/>
                    <a:chOff x="9234049" y="-634999"/>
                    <a:chExt cx="1570078" cy="854746"/>
                  </a:xfrm>
                </p:grpSpPr>
                <p:sp>
                  <p:nvSpPr>
                    <p:cNvPr id="271" name="Freeform: Shape 270">
                      <a:extLst>
                        <a:ext uri="{FF2B5EF4-FFF2-40B4-BE49-F238E27FC236}">
                          <a16:creationId xmlns:a16="http://schemas.microsoft.com/office/drawing/2014/main" xmlns="" id="{EFFEE046-5D58-4F78-844E-A378A2A52BF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234049" y="-634999"/>
                      <a:ext cx="1570078" cy="854746"/>
                    </a:xfrm>
                    <a:custGeom>
                      <a:avLst/>
                      <a:gdLst>
                        <a:gd name="connsiteX0" fmla="*/ 21164 w 1570078"/>
                        <a:gd name="connsiteY0" fmla="*/ 0 h 854746"/>
                        <a:gd name="connsiteX1" fmla="*/ 0 w 1570078"/>
                        <a:gd name="connsiteY1" fmla="*/ 159911 h 854746"/>
                        <a:gd name="connsiteX2" fmla="*/ 785039 w 1570078"/>
                        <a:gd name="connsiteY2" fmla="*/ 854746 h 854746"/>
                        <a:gd name="connsiteX3" fmla="*/ 1570078 w 1570078"/>
                        <a:gd name="connsiteY3" fmla="*/ 159911 h 854746"/>
                        <a:gd name="connsiteX4" fmla="*/ 1548914 w 1570078"/>
                        <a:gd name="connsiteY4" fmla="*/ 0 h 854746"/>
                        <a:gd name="connsiteX5" fmla="*/ 21164 w 1570078"/>
                        <a:gd name="connsiteY5" fmla="*/ 0 h 85474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1570078" h="854746">
                          <a:moveTo>
                            <a:pt x="21164" y="0"/>
                          </a:moveTo>
                          <a:cubicBezTo>
                            <a:pt x="7383" y="51417"/>
                            <a:pt x="0" y="104721"/>
                            <a:pt x="0" y="159911"/>
                          </a:cubicBezTo>
                          <a:cubicBezTo>
                            <a:pt x="0" y="543887"/>
                            <a:pt x="351422" y="854746"/>
                            <a:pt x="785039" y="854746"/>
                          </a:cubicBezTo>
                          <a:cubicBezTo>
                            <a:pt x="1218656" y="854746"/>
                            <a:pt x="1570078" y="543887"/>
                            <a:pt x="1570078" y="159911"/>
                          </a:cubicBezTo>
                          <a:cubicBezTo>
                            <a:pt x="1570078" y="104721"/>
                            <a:pt x="1562696" y="51417"/>
                            <a:pt x="1548914" y="0"/>
                          </a:cubicBezTo>
                          <a:lnTo>
                            <a:pt x="21164" y="0"/>
                          </a:lnTo>
                          <a:close/>
                        </a:path>
                      </a:pathLst>
                    </a:custGeom>
                    <a:solidFill>
                      <a:srgbClr val="B9E7FD"/>
                    </a:solidFill>
                    <a:ln w="4920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grpSp>
                  <p:nvGrpSpPr>
                    <p:cNvPr id="272" name="Graphic 19">
                      <a:extLst>
                        <a:ext uri="{FF2B5EF4-FFF2-40B4-BE49-F238E27FC236}">
                          <a16:creationId xmlns:a16="http://schemas.microsoft.com/office/drawing/2014/main" xmlns="" id="{434A8CE0-F08C-440C-81E1-69B57ABE6A45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9324606" y="-634999"/>
                      <a:ext cx="1389943" cy="694908"/>
                      <a:chOff x="9324606" y="-634999"/>
                      <a:chExt cx="1389943" cy="694908"/>
                    </a:xfrm>
                  </p:grpSpPr>
                  <p:sp>
                    <p:nvSpPr>
                      <p:cNvPr id="273" name="Freeform: Shape 272">
                        <a:extLst>
                          <a:ext uri="{FF2B5EF4-FFF2-40B4-BE49-F238E27FC236}">
                            <a16:creationId xmlns:a16="http://schemas.microsoft.com/office/drawing/2014/main" xmlns="" id="{20514691-B221-4532-95B3-0FAECA30BDF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324606" y="-634999"/>
                        <a:ext cx="1389451" cy="694908"/>
                      </a:xfrm>
                      <a:custGeom>
                        <a:avLst/>
                        <a:gdLst>
                          <a:gd name="connsiteX0" fmla="*/ 4927 w 1389451"/>
                          <a:gd name="connsiteY0" fmla="*/ 0 h 694908"/>
                          <a:gd name="connsiteX1" fmla="*/ 5 w 1389451"/>
                          <a:gd name="connsiteY1" fmla="*/ 70757 h 694908"/>
                          <a:gd name="connsiteX2" fmla="*/ 692514 w 1389451"/>
                          <a:gd name="connsiteY2" fmla="*/ 694835 h 694908"/>
                          <a:gd name="connsiteX3" fmla="*/ 1389451 w 1389451"/>
                          <a:gd name="connsiteY3" fmla="*/ 89154 h 694908"/>
                          <a:gd name="connsiteX4" fmla="*/ 1382560 w 1389451"/>
                          <a:gd name="connsiteY4" fmla="*/ 0 h 694908"/>
                          <a:gd name="connsiteX5" fmla="*/ 4927 w 1389451"/>
                          <a:gd name="connsiteY5" fmla="*/ 0 h 69490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1389451" h="694908">
                            <a:moveTo>
                              <a:pt x="4927" y="0"/>
                            </a:moveTo>
                            <a:cubicBezTo>
                              <a:pt x="1974" y="23114"/>
                              <a:pt x="5" y="46700"/>
                              <a:pt x="5" y="70757"/>
                            </a:cubicBezTo>
                            <a:cubicBezTo>
                              <a:pt x="-1471" y="410391"/>
                              <a:pt x="308607" y="689646"/>
                              <a:pt x="692514" y="694835"/>
                            </a:cubicBezTo>
                            <a:cubicBezTo>
                              <a:pt x="1076420" y="700024"/>
                              <a:pt x="1388467" y="428788"/>
                              <a:pt x="1389451" y="89154"/>
                            </a:cubicBezTo>
                            <a:cubicBezTo>
                              <a:pt x="1389451" y="58964"/>
                              <a:pt x="1386990" y="29246"/>
                              <a:pt x="1382560" y="0"/>
                            </a:cubicBezTo>
                            <a:lnTo>
                              <a:pt x="4927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4" name="Freeform: Shape 273">
                        <a:extLst>
                          <a:ext uri="{FF2B5EF4-FFF2-40B4-BE49-F238E27FC236}">
                            <a16:creationId xmlns:a16="http://schemas.microsoft.com/office/drawing/2014/main" xmlns="" id="{2B082BE4-73A3-4479-ADC0-0E4CF956A0C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324611" y="-634999"/>
                        <a:ext cx="1389938" cy="650965"/>
                      </a:xfrm>
                      <a:custGeom>
                        <a:avLst/>
                        <a:gdLst>
                          <a:gd name="connsiteX0" fmla="*/ 3446 w 1389938"/>
                          <a:gd name="connsiteY0" fmla="*/ 0 h 650965"/>
                          <a:gd name="connsiteX1" fmla="*/ 0 w 1389938"/>
                          <a:gd name="connsiteY1" fmla="*/ 58021 h 650965"/>
                          <a:gd name="connsiteX2" fmla="*/ 694969 w 1389938"/>
                          <a:gd name="connsiteY2" fmla="*/ 650966 h 650965"/>
                          <a:gd name="connsiteX3" fmla="*/ 1389938 w 1389938"/>
                          <a:gd name="connsiteY3" fmla="*/ 58021 h 650965"/>
                          <a:gd name="connsiteX4" fmla="*/ 1386492 w 1389938"/>
                          <a:gd name="connsiteY4" fmla="*/ 0 h 650965"/>
                          <a:gd name="connsiteX5" fmla="*/ 3446 w 1389938"/>
                          <a:gd name="connsiteY5" fmla="*/ 0 h 65096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1389938" h="650965">
                            <a:moveTo>
                              <a:pt x="3446" y="0"/>
                            </a:moveTo>
                            <a:cubicBezTo>
                              <a:pt x="1477" y="18869"/>
                              <a:pt x="0" y="38209"/>
                              <a:pt x="0" y="58021"/>
                            </a:cubicBezTo>
                            <a:cubicBezTo>
                              <a:pt x="0" y="385391"/>
                              <a:pt x="311063" y="650966"/>
                              <a:pt x="694969" y="650966"/>
                            </a:cubicBezTo>
                            <a:cubicBezTo>
                              <a:pt x="1078383" y="650966"/>
                              <a:pt x="1389938" y="385391"/>
                              <a:pt x="1389938" y="58021"/>
                            </a:cubicBezTo>
                            <a:cubicBezTo>
                              <a:pt x="1389938" y="38681"/>
                              <a:pt x="1388954" y="19340"/>
                              <a:pt x="1386492" y="0"/>
                            </a:cubicBezTo>
                            <a:lnTo>
                              <a:pt x="3446" y="0"/>
                            </a:lnTo>
                            <a:close/>
                          </a:path>
                        </a:pathLst>
                      </a:custGeom>
                      <a:solidFill>
                        <a:srgbClr val="B9E7FD"/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275" name="Graphic 19">
                      <a:extLst>
                        <a:ext uri="{FF2B5EF4-FFF2-40B4-BE49-F238E27FC236}">
                          <a16:creationId xmlns:a16="http://schemas.microsoft.com/office/drawing/2014/main" xmlns="" id="{82A832CD-CA04-499B-965A-18669616B9DD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9429939" y="-634999"/>
                      <a:ext cx="1178789" cy="509038"/>
                      <a:chOff x="9429939" y="-634999"/>
                      <a:chExt cx="1178789" cy="509038"/>
                    </a:xfrm>
                  </p:grpSpPr>
                  <p:sp>
                    <p:nvSpPr>
                      <p:cNvPr id="276" name="Freeform: Shape 275">
                        <a:extLst>
                          <a:ext uri="{FF2B5EF4-FFF2-40B4-BE49-F238E27FC236}">
                            <a16:creationId xmlns:a16="http://schemas.microsoft.com/office/drawing/2014/main" xmlns="" id="{717B84FA-B102-4ED5-9D07-7B8F255ADB7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429939" y="-634999"/>
                        <a:ext cx="1178789" cy="509038"/>
                      </a:xfrm>
                      <a:custGeom>
                        <a:avLst/>
                        <a:gdLst>
                          <a:gd name="connsiteX0" fmla="*/ 0 w 1178789"/>
                          <a:gd name="connsiteY0" fmla="*/ 0 h 509038"/>
                          <a:gd name="connsiteX1" fmla="*/ 587180 w 1178789"/>
                          <a:gd name="connsiteY1" fmla="*/ 508980 h 509038"/>
                          <a:gd name="connsiteX2" fmla="*/ 1178789 w 1178789"/>
                          <a:gd name="connsiteY2" fmla="*/ 0 h 509038"/>
                          <a:gd name="connsiteX3" fmla="*/ 0 w 1178789"/>
                          <a:gd name="connsiteY3" fmla="*/ 0 h 50903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1178789" h="509038">
                            <a:moveTo>
                              <a:pt x="0" y="0"/>
                            </a:moveTo>
                            <a:cubicBezTo>
                              <a:pt x="11321" y="278783"/>
                              <a:pt x="269719" y="504734"/>
                              <a:pt x="587180" y="508980"/>
                            </a:cubicBezTo>
                            <a:cubicBezTo>
                              <a:pt x="911040" y="513225"/>
                              <a:pt x="1174852" y="285859"/>
                              <a:pt x="1178789" y="0"/>
                            </a:cubicBez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7" name="Freeform: Shape 276">
                        <a:extLst>
                          <a:ext uri="{FF2B5EF4-FFF2-40B4-BE49-F238E27FC236}">
                            <a16:creationId xmlns:a16="http://schemas.microsoft.com/office/drawing/2014/main" xmlns="" id="{DA600DBF-F8C6-4B7A-8CEE-856548288FE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430432" y="-634999"/>
                        <a:ext cx="1177312" cy="472186"/>
                      </a:xfrm>
                      <a:custGeom>
                        <a:avLst/>
                        <a:gdLst>
                          <a:gd name="connsiteX0" fmla="*/ 0 w 1177312"/>
                          <a:gd name="connsiteY0" fmla="*/ 0 h 472186"/>
                          <a:gd name="connsiteX1" fmla="*/ 588656 w 1177312"/>
                          <a:gd name="connsiteY1" fmla="*/ 472186 h 472186"/>
                          <a:gd name="connsiteX2" fmla="*/ 1177313 w 1177312"/>
                          <a:gd name="connsiteY2" fmla="*/ 0 h 472186"/>
                          <a:gd name="connsiteX3" fmla="*/ 0 w 1177312"/>
                          <a:gd name="connsiteY3" fmla="*/ 0 h 47218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1177312" h="472186">
                            <a:moveTo>
                              <a:pt x="0" y="0"/>
                            </a:moveTo>
                            <a:cubicBezTo>
                              <a:pt x="19195" y="263217"/>
                              <a:pt x="275133" y="472186"/>
                              <a:pt x="588656" y="472186"/>
                            </a:cubicBezTo>
                            <a:cubicBezTo>
                              <a:pt x="902180" y="472186"/>
                              <a:pt x="1158117" y="263688"/>
                              <a:pt x="1177313" y="0"/>
                            </a:cubicBez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B9E7FD"/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278" name="Graphic 19">
                      <a:extLst>
                        <a:ext uri="{FF2B5EF4-FFF2-40B4-BE49-F238E27FC236}">
                          <a16:creationId xmlns:a16="http://schemas.microsoft.com/office/drawing/2014/main" xmlns="" id="{7473BA95-C199-4AB5-81DA-2D9D1EDC9C55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9556924" y="-634999"/>
                      <a:ext cx="927281" cy="314677"/>
                      <a:chOff x="9556924" y="-634999"/>
                      <a:chExt cx="927281" cy="314677"/>
                    </a:xfrm>
                  </p:grpSpPr>
                  <p:sp>
                    <p:nvSpPr>
                      <p:cNvPr id="279" name="Freeform: Shape 278">
                        <a:extLst>
                          <a:ext uri="{FF2B5EF4-FFF2-40B4-BE49-F238E27FC236}">
                            <a16:creationId xmlns:a16="http://schemas.microsoft.com/office/drawing/2014/main" xmlns="" id="{0CCFE68E-14AC-4BE0-87C2-B42FC8B710F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556924" y="-634999"/>
                        <a:ext cx="927281" cy="314677"/>
                      </a:xfrm>
                      <a:custGeom>
                        <a:avLst/>
                        <a:gdLst>
                          <a:gd name="connsiteX0" fmla="*/ 0 w 927281"/>
                          <a:gd name="connsiteY0" fmla="*/ 0 h 314677"/>
                          <a:gd name="connsiteX1" fmla="*/ 460688 w 927281"/>
                          <a:gd name="connsiteY1" fmla="*/ 314633 h 314677"/>
                          <a:gd name="connsiteX2" fmla="*/ 927281 w 927281"/>
                          <a:gd name="connsiteY2" fmla="*/ 0 h 314677"/>
                          <a:gd name="connsiteX3" fmla="*/ 0 w 927281"/>
                          <a:gd name="connsiteY3" fmla="*/ 0 h 31467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927281" h="314677">
                            <a:moveTo>
                              <a:pt x="0" y="0"/>
                            </a:moveTo>
                            <a:cubicBezTo>
                              <a:pt x="56602" y="178780"/>
                              <a:pt x="241172" y="311803"/>
                              <a:pt x="460688" y="314633"/>
                            </a:cubicBezTo>
                            <a:cubicBezTo>
                              <a:pt x="685125" y="317464"/>
                              <a:pt x="874618" y="183497"/>
                              <a:pt x="927281" y="0"/>
                            </a:cubicBez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80" name="Freeform: Shape 279">
                        <a:extLst>
                          <a:ext uri="{FF2B5EF4-FFF2-40B4-BE49-F238E27FC236}">
                            <a16:creationId xmlns:a16="http://schemas.microsoft.com/office/drawing/2014/main" xmlns="" id="{F5C22AFB-B07E-441B-BC00-C282D018ADB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561846" y="-634999"/>
                        <a:ext cx="914484" cy="284443"/>
                      </a:xfrm>
                      <a:custGeom>
                        <a:avLst/>
                        <a:gdLst>
                          <a:gd name="connsiteX0" fmla="*/ 0 w 914484"/>
                          <a:gd name="connsiteY0" fmla="*/ 0 h 284443"/>
                          <a:gd name="connsiteX1" fmla="*/ 457242 w 914484"/>
                          <a:gd name="connsiteY1" fmla="*/ 284444 h 284443"/>
                          <a:gd name="connsiteX2" fmla="*/ 914485 w 914484"/>
                          <a:gd name="connsiteY2" fmla="*/ 0 h 284443"/>
                          <a:gd name="connsiteX3" fmla="*/ 0 w 914484"/>
                          <a:gd name="connsiteY3" fmla="*/ 0 h 28444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914484" h="284443">
                            <a:moveTo>
                              <a:pt x="0" y="0"/>
                            </a:moveTo>
                            <a:cubicBezTo>
                              <a:pt x="62015" y="165100"/>
                              <a:pt x="243141" y="284444"/>
                              <a:pt x="457242" y="284444"/>
                            </a:cubicBezTo>
                            <a:cubicBezTo>
                              <a:pt x="671344" y="284444"/>
                              <a:pt x="852469" y="165100"/>
                              <a:pt x="914485" y="0"/>
                            </a:cubicBez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B9E7FD"/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</p:grpSp>
              </p:grpSp>
              <p:grpSp>
                <p:nvGrpSpPr>
                  <p:cNvPr id="281" name="Graphic 19">
                    <a:extLst>
                      <a:ext uri="{FF2B5EF4-FFF2-40B4-BE49-F238E27FC236}">
                        <a16:creationId xmlns:a16="http://schemas.microsoft.com/office/drawing/2014/main" xmlns="" id="{1020B8F3-65A5-4770-9A37-70945FC85233}"/>
                      </a:ext>
                    </a:extLst>
                  </p:cNvPr>
                  <p:cNvGrpSpPr/>
                  <p:nvPr/>
                </p:nvGrpSpPr>
                <p:grpSpPr>
                  <a:xfrm>
                    <a:off x="10727839" y="-634999"/>
                    <a:ext cx="1570078" cy="854746"/>
                    <a:chOff x="10727839" y="-634999"/>
                    <a:chExt cx="1570078" cy="854746"/>
                  </a:xfrm>
                </p:grpSpPr>
                <p:sp>
                  <p:nvSpPr>
                    <p:cNvPr id="282" name="Freeform: Shape 281">
                      <a:extLst>
                        <a:ext uri="{FF2B5EF4-FFF2-40B4-BE49-F238E27FC236}">
                          <a16:creationId xmlns:a16="http://schemas.microsoft.com/office/drawing/2014/main" xmlns="" id="{EC77B135-99F3-477C-A1AA-A9724D49BC2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727839" y="-634999"/>
                      <a:ext cx="1570078" cy="854746"/>
                    </a:xfrm>
                    <a:custGeom>
                      <a:avLst/>
                      <a:gdLst>
                        <a:gd name="connsiteX0" fmla="*/ 21164 w 1570078"/>
                        <a:gd name="connsiteY0" fmla="*/ 0 h 854746"/>
                        <a:gd name="connsiteX1" fmla="*/ 0 w 1570078"/>
                        <a:gd name="connsiteY1" fmla="*/ 159911 h 854746"/>
                        <a:gd name="connsiteX2" fmla="*/ 785039 w 1570078"/>
                        <a:gd name="connsiteY2" fmla="*/ 854746 h 854746"/>
                        <a:gd name="connsiteX3" fmla="*/ 1570078 w 1570078"/>
                        <a:gd name="connsiteY3" fmla="*/ 159911 h 854746"/>
                        <a:gd name="connsiteX4" fmla="*/ 1548914 w 1570078"/>
                        <a:gd name="connsiteY4" fmla="*/ 0 h 854746"/>
                        <a:gd name="connsiteX5" fmla="*/ 21164 w 1570078"/>
                        <a:gd name="connsiteY5" fmla="*/ 0 h 85474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1570078" h="854746">
                          <a:moveTo>
                            <a:pt x="21164" y="0"/>
                          </a:moveTo>
                          <a:cubicBezTo>
                            <a:pt x="7383" y="51417"/>
                            <a:pt x="0" y="104721"/>
                            <a:pt x="0" y="159911"/>
                          </a:cubicBezTo>
                          <a:cubicBezTo>
                            <a:pt x="0" y="543887"/>
                            <a:pt x="351422" y="854746"/>
                            <a:pt x="785039" y="854746"/>
                          </a:cubicBezTo>
                          <a:cubicBezTo>
                            <a:pt x="1218656" y="854746"/>
                            <a:pt x="1570078" y="543887"/>
                            <a:pt x="1570078" y="159911"/>
                          </a:cubicBezTo>
                          <a:cubicBezTo>
                            <a:pt x="1570078" y="104721"/>
                            <a:pt x="1562696" y="51417"/>
                            <a:pt x="1548914" y="0"/>
                          </a:cubicBezTo>
                          <a:lnTo>
                            <a:pt x="21164" y="0"/>
                          </a:lnTo>
                          <a:close/>
                        </a:path>
                      </a:pathLst>
                    </a:custGeom>
                    <a:solidFill>
                      <a:srgbClr val="B9E7FD"/>
                    </a:solidFill>
                    <a:ln w="4920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grpSp>
                  <p:nvGrpSpPr>
                    <p:cNvPr id="283" name="Graphic 19">
                      <a:extLst>
                        <a:ext uri="{FF2B5EF4-FFF2-40B4-BE49-F238E27FC236}">
                          <a16:creationId xmlns:a16="http://schemas.microsoft.com/office/drawing/2014/main" xmlns="" id="{B120726D-8EF1-4DA3-B0C6-CA7B8A1F08A4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818399" y="-634999"/>
                      <a:ext cx="1389447" cy="694908"/>
                      <a:chOff x="10818399" y="-634999"/>
                      <a:chExt cx="1389447" cy="694908"/>
                    </a:xfrm>
                  </p:grpSpPr>
                  <p:sp>
                    <p:nvSpPr>
                      <p:cNvPr id="284" name="Freeform: Shape 283">
                        <a:extLst>
                          <a:ext uri="{FF2B5EF4-FFF2-40B4-BE49-F238E27FC236}">
                            <a16:creationId xmlns:a16="http://schemas.microsoft.com/office/drawing/2014/main" xmlns="" id="{E9BE0059-5A84-46B3-8094-68AB293CECD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818399" y="-634999"/>
                        <a:ext cx="1389447" cy="694908"/>
                      </a:xfrm>
                      <a:custGeom>
                        <a:avLst/>
                        <a:gdLst>
                          <a:gd name="connsiteX0" fmla="*/ 4924 w 1389447"/>
                          <a:gd name="connsiteY0" fmla="*/ 0 h 694908"/>
                          <a:gd name="connsiteX1" fmla="*/ 2 w 1389447"/>
                          <a:gd name="connsiteY1" fmla="*/ 70757 h 694908"/>
                          <a:gd name="connsiteX2" fmla="*/ 692510 w 1389447"/>
                          <a:gd name="connsiteY2" fmla="*/ 694835 h 694908"/>
                          <a:gd name="connsiteX3" fmla="*/ 1389448 w 1389447"/>
                          <a:gd name="connsiteY3" fmla="*/ 89154 h 694908"/>
                          <a:gd name="connsiteX4" fmla="*/ 1382557 w 1389447"/>
                          <a:gd name="connsiteY4" fmla="*/ 0 h 694908"/>
                          <a:gd name="connsiteX5" fmla="*/ 4924 w 1389447"/>
                          <a:gd name="connsiteY5" fmla="*/ 0 h 69490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1389447" h="694908">
                            <a:moveTo>
                              <a:pt x="4924" y="0"/>
                            </a:moveTo>
                            <a:cubicBezTo>
                              <a:pt x="1971" y="23114"/>
                              <a:pt x="2" y="46700"/>
                              <a:pt x="2" y="70757"/>
                            </a:cubicBezTo>
                            <a:cubicBezTo>
                              <a:pt x="-982" y="410391"/>
                              <a:pt x="308604" y="689646"/>
                              <a:pt x="692510" y="694835"/>
                            </a:cubicBezTo>
                            <a:cubicBezTo>
                              <a:pt x="1076416" y="700024"/>
                              <a:pt x="1388463" y="428788"/>
                              <a:pt x="1389448" y="89154"/>
                            </a:cubicBezTo>
                            <a:cubicBezTo>
                              <a:pt x="1389448" y="58964"/>
                              <a:pt x="1386987" y="29246"/>
                              <a:pt x="1382557" y="0"/>
                            </a:cubicBezTo>
                            <a:lnTo>
                              <a:pt x="4924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85" name="Freeform: Shape 284">
                        <a:extLst>
                          <a:ext uri="{FF2B5EF4-FFF2-40B4-BE49-F238E27FC236}">
                            <a16:creationId xmlns:a16="http://schemas.microsoft.com/office/drawing/2014/main" xmlns="" id="{C3D01C5F-1AA9-46B3-84E7-25D0F13FD21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818401" y="-634999"/>
                        <a:ext cx="1389445" cy="650965"/>
                      </a:xfrm>
                      <a:custGeom>
                        <a:avLst/>
                        <a:gdLst>
                          <a:gd name="connsiteX0" fmla="*/ 3445 w 1389445"/>
                          <a:gd name="connsiteY0" fmla="*/ 0 h 650965"/>
                          <a:gd name="connsiteX1" fmla="*/ 0 w 1389445"/>
                          <a:gd name="connsiteY1" fmla="*/ 58021 h 650965"/>
                          <a:gd name="connsiteX2" fmla="*/ 694969 w 1389445"/>
                          <a:gd name="connsiteY2" fmla="*/ 650966 h 650965"/>
                          <a:gd name="connsiteX3" fmla="*/ 1389445 w 1389445"/>
                          <a:gd name="connsiteY3" fmla="*/ 58021 h 650965"/>
                          <a:gd name="connsiteX4" fmla="*/ 1386001 w 1389445"/>
                          <a:gd name="connsiteY4" fmla="*/ 0 h 650965"/>
                          <a:gd name="connsiteX5" fmla="*/ 3445 w 1389445"/>
                          <a:gd name="connsiteY5" fmla="*/ 0 h 65096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1389445" h="650965">
                            <a:moveTo>
                              <a:pt x="3445" y="0"/>
                            </a:moveTo>
                            <a:cubicBezTo>
                              <a:pt x="1477" y="18869"/>
                              <a:pt x="0" y="38209"/>
                              <a:pt x="0" y="58021"/>
                            </a:cubicBezTo>
                            <a:cubicBezTo>
                              <a:pt x="0" y="385391"/>
                              <a:pt x="311062" y="650966"/>
                              <a:pt x="694969" y="650966"/>
                            </a:cubicBezTo>
                            <a:cubicBezTo>
                              <a:pt x="1078875" y="650966"/>
                              <a:pt x="1389445" y="385391"/>
                              <a:pt x="1389445" y="58021"/>
                            </a:cubicBezTo>
                            <a:cubicBezTo>
                              <a:pt x="1389445" y="38681"/>
                              <a:pt x="1388461" y="19340"/>
                              <a:pt x="1386001" y="0"/>
                            </a:cubicBezTo>
                            <a:lnTo>
                              <a:pt x="3445" y="0"/>
                            </a:lnTo>
                            <a:close/>
                          </a:path>
                        </a:pathLst>
                      </a:custGeom>
                      <a:solidFill>
                        <a:srgbClr val="B9E7FD"/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286" name="Graphic 19">
                      <a:extLst>
                        <a:ext uri="{FF2B5EF4-FFF2-40B4-BE49-F238E27FC236}">
                          <a16:creationId xmlns:a16="http://schemas.microsoft.com/office/drawing/2014/main" xmlns="" id="{DE0B1105-6F46-48A9-A95A-81FE11AF5FF2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923729" y="-634999"/>
                      <a:ext cx="1179281" cy="509038"/>
                      <a:chOff x="10923729" y="-634999"/>
                      <a:chExt cx="1179281" cy="509038"/>
                    </a:xfrm>
                  </p:grpSpPr>
                  <p:sp>
                    <p:nvSpPr>
                      <p:cNvPr id="287" name="Freeform: Shape 286">
                        <a:extLst>
                          <a:ext uri="{FF2B5EF4-FFF2-40B4-BE49-F238E27FC236}">
                            <a16:creationId xmlns:a16="http://schemas.microsoft.com/office/drawing/2014/main" xmlns="" id="{D00D9236-F4C7-4B41-986A-C057D27DE71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923729" y="-634999"/>
                        <a:ext cx="1179281" cy="509038"/>
                      </a:xfrm>
                      <a:custGeom>
                        <a:avLst/>
                        <a:gdLst>
                          <a:gd name="connsiteX0" fmla="*/ 0 w 1179281"/>
                          <a:gd name="connsiteY0" fmla="*/ 0 h 509038"/>
                          <a:gd name="connsiteX1" fmla="*/ 587672 w 1179281"/>
                          <a:gd name="connsiteY1" fmla="*/ 508980 h 509038"/>
                          <a:gd name="connsiteX2" fmla="*/ 1179281 w 1179281"/>
                          <a:gd name="connsiteY2" fmla="*/ 0 h 509038"/>
                          <a:gd name="connsiteX3" fmla="*/ 0 w 1179281"/>
                          <a:gd name="connsiteY3" fmla="*/ 0 h 50903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1179281" h="509038">
                            <a:moveTo>
                              <a:pt x="0" y="0"/>
                            </a:moveTo>
                            <a:cubicBezTo>
                              <a:pt x="11320" y="278783"/>
                              <a:pt x="269719" y="504734"/>
                              <a:pt x="587672" y="508980"/>
                            </a:cubicBezTo>
                            <a:cubicBezTo>
                              <a:pt x="911532" y="513225"/>
                              <a:pt x="1175344" y="285859"/>
                              <a:pt x="1179281" y="0"/>
                            </a:cubicBez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88" name="Freeform: Shape 287">
                        <a:extLst>
                          <a:ext uri="{FF2B5EF4-FFF2-40B4-BE49-F238E27FC236}">
                            <a16:creationId xmlns:a16="http://schemas.microsoft.com/office/drawing/2014/main" xmlns="" id="{02C96090-1CCB-4B17-BAA0-6F86A22D3A8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924714" y="-634999"/>
                        <a:ext cx="1177312" cy="472186"/>
                      </a:xfrm>
                      <a:custGeom>
                        <a:avLst/>
                        <a:gdLst>
                          <a:gd name="connsiteX0" fmla="*/ 0 w 1177312"/>
                          <a:gd name="connsiteY0" fmla="*/ 0 h 472186"/>
                          <a:gd name="connsiteX1" fmla="*/ 588656 w 1177312"/>
                          <a:gd name="connsiteY1" fmla="*/ 472186 h 472186"/>
                          <a:gd name="connsiteX2" fmla="*/ 1177313 w 1177312"/>
                          <a:gd name="connsiteY2" fmla="*/ 0 h 472186"/>
                          <a:gd name="connsiteX3" fmla="*/ 0 w 1177312"/>
                          <a:gd name="connsiteY3" fmla="*/ 0 h 47218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1177312" h="472186">
                            <a:moveTo>
                              <a:pt x="0" y="0"/>
                            </a:moveTo>
                            <a:cubicBezTo>
                              <a:pt x="19195" y="263217"/>
                              <a:pt x="275133" y="472186"/>
                              <a:pt x="588656" y="472186"/>
                            </a:cubicBezTo>
                            <a:cubicBezTo>
                              <a:pt x="902179" y="472186"/>
                              <a:pt x="1158117" y="263688"/>
                              <a:pt x="1177313" y="0"/>
                            </a:cubicBez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B9E7FD"/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289" name="Graphic 19">
                      <a:extLst>
                        <a:ext uri="{FF2B5EF4-FFF2-40B4-BE49-F238E27FC236}">
                          <a16:creationId xmlns:a16="http://schemas.microsoft.com/office/drawing/2014/main" xmlns="" id="{D3E34A20-E8A8-4EBB-AB52-537CF6670795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1051206" y="-634999"/>
                      <a:ext cx="927281" cy="314677"/>
                      <a:chOff x="11051206" y="-634999"/>
                      <a:chExt cx="927281" cy="314677"/>
                    </a:xfrm>
                  </p:grpSpPr>
                  <p:sp>
                    <p:nvSpPr>
                      <p:cNvPr id="290" name="Freeform: Shape 289">
                        <a:extLst>
                          <a:ext uri="{FF2B5EF4-FFF2-40B4-BE49-F238E27FC236}">
                            <a16:creationId xmlns:a16="http://schemas.microsoft.com/office/drawing/2014/main" xmlns="" id="{1E4FEF63-5DA3-4BBD-930C-6B472D6FEA9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1051206" y="-634999"/>
                        <a:ext cx="927281" cy="314677"/>
                      </a:xfrm>
                      <a:custGeom>
                        <a:avLst/>
                        <a:gdLst>
                          <a:gd name="connsiteX0" fmla="*/ 0 w 927281"/>
                          <a:gd name="connsiteY0" fmla="*/ 0 h 314677"/>
                          <a:gd name="connsiteX1" fmla="*/ 460688 w 927281"/>
                          <a:gd name="connsiteY1" fmla="*/ 314633 h 314677"/>
                          <a:gd name="connsiteX2" fmla="*/ 927281 w 927281"/>
                          <a:gd name="connsiteY2" fmla="*/ 0 h 314677"/>
                          <a:gd name="connsiteX3" fmla="*/ 0 w 927281"/>
                          <a:gd name="connsiteY3" fmla="*/ 0 h 31467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927281" h="314677">
                            <a:moveTo>
                              <a:pt x="0" y="0"/>
                            </a:moveTo>
                            <a:cubicBezTo>
                              <a:pt x="56602" y="178780"/>
                              <a:pt x="241172" y="311803"/>
                              <a:pt x="460688" y="314633"/>
                            </a:cubicBezTo>
                            <a:cubicBezTo>
                              <a:pt x="685125" y="317464"/>
                              <a:pt x="874125" y="183497"/>
                              <a:pt x="927281" y="0"/>
                            </a:cubicBez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91" name="Freeform: Shape 290">
                        <a:extLst>
                          <a:ext uri="{FF2B5EF4-FFF2-40B4-BE49-F238E27FC236}">
                            <a16:creationId xmlns:a16="http://schemas.microsoft.com/office/drawing/2014/main" xmlns="" id="{C3ABAF1B-F307-4779-8F87-EA9A0799334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1056128" y="-634999"/>
                        <a:ext cx="914484" cy="284443"/>
                      </a:xfrm>
                      <a:custGeom>
                        <a:avLst/>
                        <a:gdLst>
                          <a:gd name="connsiteX0" fmla="*/ 0 w 914484"/>
                          <a:gd name="connsiteY0" fmla="*/ 0 h 284443"/>
                          <a:gd name="connsiteX1" fmla="*/ 457242 w 914484"/>
                          <a:gd name="connsiteY1" fmla="*/ 284444 h 284443"/>
                          <a:gd name="connsiteX2" fmla="*/ 914485 w 914484"/>
                          <a:gd name="connsiteY2" fmla="*/ 0 h 284443"/>
                          <a:gd name="connsiteX3" fmla="*/ 0 w 914484"/>
                          <a:gd name="connsiteY3" fmla="*/ 0 h 28444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914484" h="284443">
                            <a:moveTo>
                              <a:pt x="0" y="0"/>
                            </a:moveTo>
                            <a:cubicBezTo>
                              <a:pt x="62015" y="165100"/>
                              <a:pt x="243141" y="284444"/>
                              <a:pt x="457242" y="284444"/>
                            </a:cubicBezTo>
                            <a:cubicBezTo>
                              <a:pt x="671344" y="284444"/>
                              <a:pt x="852469" y="165100"/>
                              <a:pt x="914485" y="0"/>
                            </a:cubicBez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B9E7FD"/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</p:grpSp>
              </p:grpSp>
              <p:grpSp>
                <p:nvGrpSpPr>
                  <p:cNvPr id="292" name="Graphic 19">
                    <a:extLst>
                      <a:ext uri="{FF2B5EF4-FFF2-40B4-BE49-F238E27FC236}">
                        <a16:creationId xmlns:a16="http://schemas.microsoft.com/office/drawing/2014/main" xmlns="" id="{1C7B12EC-3ACD-4BBC-93C9-82AB5B4B8141}"/>
                      </a:ext>
                    </a:extLst>
                  </p:cNvPr>
                  <p:cNvGrpSpPr/>
                  <p:nvPr/>
                </p:nvGrpSpPr>
                <p:grpSpPr>
                  <a:xfrm>
                    <a:off x="12222120" y="-634999"/>
                    <a:ext cx="1570078" cy="854746"/>
                    <a:chOff x="12222120" y="-634999"/>
                    <a:chExt cx="1570078" cy="854746"/>
                  </a:xfrm>
                </p:grpSpPr>
                <p:sp>
                  <p:nvSpPr>
                    <p:cNvPr id="293" name="Freeform: Shape 292">
                      <a:extLst>
                        <a:ext uri="{FF2B5EF4-FFF2-40B4-BE49-F238E27FC236}">
                          <a16:creationId xmlns:a16="http://schemas.microsoft.com/office/drawing/2014/main" xmlns="" id="{F2AA986F-031B-45FA-9D55-2ACFDE17EB0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2222120" y="-634999"/>
                      <a:ext cx="1570078" cy="854746"/>
                    </a:xfrm>
                    <a:custGeom>
                      <a:avLst/>
                      <a:gdLst>
                        <a:gd name="connsiteX0" fmla="*/ 21164 w 1570078"/>
                        <a:gd name="connsiteY0" fmla="*/ 0 h 854746"/>
                        <a:gd name="connsiteX1" fmla="*/ 0 w 1570078"/>
                        <a:gd name="connsiteY1" fmla="*/ 159911 h 854746"/>
                        <a:gd name="connsiteX2" fmla="*/ 785039 w 1570078"/>
                        <a:gd name="connsiteY2" fmla="*/ 854746 h 854746"/>
                        <a:gd name="connsiteX3" fmla="*/ 1570078 w 1570078"/>
                        <a:gd name="connsiteY3" fmla="*/ 159911 h 854746"/>
                        <a:gd name="connsiteX4" fmla="*/ 1548914 w 1570078"/>
                        <a:gd name="connsiteY4" fmla="*/ 0 h 854746"/>
                        <a:gd name="connsiteX5" fmla="*/ 21164 w 1570078"/>
                        <a:gd name="connsiteY5" fmla="*/ 0 h 85474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1570078" h="854746">
                          <a:moveTo>
                            <a:pt x="21164" y="0"/>
                          </a:moveTo>
                          <a:cubicBezTo>
                            <a:pt x="7383" y="51417"/>
                            <a:pt x="0" y="104721"/>
                            <a:pt x="0" y="159911"/>
                          </a:cubicBezTo>
                          <a:cubicBezTo>
                            <a:pt x="0" y="543887"/>
                            <a:pt x="351422" y="854746"/>
                            <a:pt x="785039" y="854746"/>
                          </a:cubicBezTo>
                          <a:cubicBezTo>
                            <a:pt x="1218656" y="854746"/>
                            <a:pt x="1570078" y="543887"/>
                            <a:pt x="1570078" y="159911"/>
                          </a:cubicBezTo>
                          <a:cubicBezTo>
                            <a:pt x="1570078" y="104721"/>
                            <a:pt x="1562696" y="51417"/>
                            <a:pt x="1548914" y="0"/>
                          </a:cubicBezTo>
                          <a:lnTo>
                            <a:pt x="21164" y="0"/>
                          </a:lnTo>
                          <a:close/>
                        </a:path>
                      </a:pathLst>
                    </a:custGeom>
                    <a:solidFill>
                      <a:srgbClr val="B9E7FD"/>
                    </a:solidFill>
                    <a:ln w="4920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grpSp>
                  <p:nvGrpSpPr>
                    <p:cNvPr id="294" name="Graphic 19">
                      <a:extLst>
                        <a:ext uri="{FF2B5EF4-FFF2-40B4-BE49-F238E27FC236}">
                          <a16:creationId xmlns:a16="http://schemas.microsoft.com/office/drawing/2014/main" xmlns="" id="{86362988-9518-437A-A46A-A5FBE90E832A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2312190" y="-634999"/>
                      <a:ext cx="1389938" cy="694908"/>
                      <a:chOff x="12312190" y="-634999"/>
                      <a:chExt cx="1389938" cy="694908"/>
                    </a:xfrm>
                  </p:grpSpPr>
                  <p:sp>
                    <p:nvSpPr>
                      <p:cNvPr id="295" name="Freeform: Shape 294">
                        <a:extLst>
                          <a:ext uri="{FF2B5EF4-FFF2-40B4-BE49-F238E27FC236}">
                            <a16:creationId xmlns:a16="http://schemas.microsoft.com/office/drawing/2014/main" xmlns="" id="{55779369-EB0D-4C62-9860-B1245DACEFB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2312677" y="-634999"/>
                        <a:ext cx="1389450" cy="694908"/>
                      </a:xfrm>
                      <a:custGeom>
                        <a:avLst/>
                        <a:gdLst>
                          <a:gd name="connsiteX0" fmla="*/ 4927 w 1389450"/>
                          <a:gd name="connsiteY0" fmla="*/ 0 h 694908"/>
                          <a:gd name="connsiteX1" fmla="*/ 5 w 1389450"/>
                          <a:gd name="connsiteY1" fmla="*/ 70757 h 694908"/>
                          <a:gd name="connsiteX2" fmla="*/ 692513 w 1389450"/>
                          <a:gd name="connsiteY2" fmla="*/ 694835 h 694908"/>
                          <a:gd name="connsiteX3" fmla="*/ 1389451 w 1389450"/>
                          <a:gd name="connsiteY3" fmla="*/ 89154 h 694908"/>
                          <a:gd name="connsiteX4" fmla="*/ 1382560 w 1389450"/>
                          <a:gd name="connsiteY4" fmla="*/ 0 h 694908"/>
                          <a:gd name="connsiteX5" fmla="*/ 4927 w 1389450"/>
                          <a:gd name="connsiteY5" fmla="*/ 0 h 69490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1389450" h="694908">
                            <a:moveTo>
                              <a:pt x="4927" y="0"/>
                            </a:moveTo>
                            <a:cubicBezTo>
                              <a:pt x="1974" y="23114"/>
                              <a:pt x="5" y="46700"/>
                              <a:pt x="5" y="70757"/>
                            </a:cubicBezTo>
                            <a:cubicBezTo>
                              <a:pt x="-1471" y="410391"/>
                              <a:pt x="308607" y="689646"/>
                              <a:pt x="692513" y="694835"/>
                            </a:cubicBezTo>
                            <a:cubicBezTo>
                              <a:pt x="1076419" y="700024"/>
                              <a:pt x="1388466" y="428788"/>
                              <a:pt x="1389451" y="89154"/>
                            </a:cubicBezTo>
                            <a:cubicBezTo>
                              <a:pt x="1389451" y="58964"/>
                              <a:pt x="1386990" y="29246"/>
                              <a:pt x="1382560" y="0"/>
                            </a:cubicBezTo>
                            <a:lnTo>
                              <a:pt x="4927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96" name="Freeform: Shape 295">
                        <a:extLst>
                          <a:ext uri="{FF2B5EF4-FFF2-40B4-BE49-F238E27FC236}">
                            <a16:creationId xmlns:a16="http://schemas.microsoft.com/office/drawing/2014/main" xmlns="" id="{DA813A86-C0A4-42FF-A58E-AD6749C276A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2312190" y="-634999"/>
                        <a:ext cx="1389446" cy="650965"/>
                      </a:xfrm>
                      <a:custGeom>
                        <a:avLst/>
                        <a:gdLst>
                          <a:gd name="connsiteX0" fmla="*/ 3446 w 1389446"/>
                          <a:gd name="connsiteY0" fmla="*/ 0 h 650965"/>
                          <a:gd name="connsiteX1" fmla="*/ 0 w 1389446"/>
                          <a:gd name="connsiteY1" fmla="*/ 58021 h 650965"/>
                          <a:gd name="connsiteX2" fmla="*/ 694477 w 1389446"/>
                          <a:gd name="connsiteY2" fmla="*/ 650966 h 650965"/>
                          <a:gd name="connsiteX3" fmla="*/ 1389446 w 1389446"/>
                          <a:gd name="connsiteY3" fmla="*/ 58021 h 650965"/>
                          <a:gd name="connsiteX4" fmla="*/ 1386001 w 1389446"/>
                          <a:gd name="connsiteY4" fmla="*/ 0 h 650965"/>
                          <a:gd name="connsiteX5" fmla="*/ 3446 w 1389446"/>
                          <a:gd name="connsiteY5" fmla="*/ 0 h 65096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1389446" h="650965">
                            <a:moveTo>
                              <a:pt x="3446" y="0"/>
                            </a:moveTo>
                            <a:cubicBezTo>
                              <a:pt x="1477" y="18869"/>
                              <a:pt x="0" y="38209"/>
                              <a:pt x="0" y="58021"/>
                            </a:cubicBezTo>
                            <a:cubicBezTo>
                              <a:pt x="0" y="385391"/>
                              <a:pt x="311063" y="650966"/>
                              <a:pt x="694477" y="650966"/>
                            </a:cubicBezTo>
                            <a:cubicBezTo>
                              <a:pt x="1078383" y="650966"/>
                              <a:pt x="1389446" y="385391"/>
                              <a:pt x="1389446" y="58021"/>
                            </a:cubicBezTo>
                            <a:cubicBezTo>
                              <a:pt x="1389446" y="38681"/>
                              <a:pt x="1388462" y="19340"/>
                              <a:pt x="1386001" y="0"/>
                            </a:cubicBezTo>
                            <a:lnTo>
                              <a:pt x="3446" y="0"/>
                            </a:lnTo>
                            <a:close/>
                          </a:path>
                        </a:pathLst>
                      </a:custGeom>
                      <a:solidFill>
                        <a:srgbClr val="B9E7FD"/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297" name="Graphic 19">
                      <a:extLst>
                        <a:ext uri="{FF2B5EF4-FFF2-40B4-BE49-F238E27FC236}">
                          <a16:creationId xmlns:a16="http://schemas.microsoft.com/office/drawing/2014/main" xmlns="" id="{55E29C97-3F20-4BA2-8CB2-5CD0D51C358A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2418011" y="-634999"/>
                      <a:ext cx="1179281" cy="509038"/>
                      <a:chOff x="12418011" y="-634999"/>
                      <a:chExt cx="1179281" cy="509038"/>
                    </a:xfrm>
                  </p:grpSpPr>
                  <p:sp>
                    <p:nvSpPr>
                      <p:cNvPr id="298" name="Freeform: Shape 297">
                        <a:extLst>
                          <a:ext uri="{FF2B5EF4-FFF2-40B4-BE49-F238E27FC236}">
                            <a16:creationId xmlns:a16="http://schemas.microsoft.com/office/drawing/2014/main" xmlns="" id="{5FF89B91-0E8D-4FC7-9114-B946D901012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2418011" y="-634999"/>
                        <a:ext cx="1179281" cy="509038"/>
                      </a:xfrm>
                      <a:custGeom>
                        <a:avLst/>
                        <a:gdLst>
                          <a:gd name="connsiteX0" fmla="*/ 0 w 1179281"/>
                          <a:gd name="connsiteY0" fmla="*/ 0 h 509038"/>
                          <a:gd name="connsiteX1" fmla="*/ 587672 w 1179281"/>
                          <a:gd name="connsiteY1" fmla="*/ 508980 h 509038"/>
                          <a:gd name="connsiteX2" fmla="*/ 1179281 w 1179281"/>
                          <a:gd name="connsiteY2" fmla="*/ 0 h 509038"/>
                          <a:gd name="connsiteX3" fmla="*/ 0 w 1179281"/>
                          <a:gd name="connsiteY3" fmla="*/ 0 h 50903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1179281" h="509038">
                            <a:moveTo>
                              <a:pt x="0" y="0"/>
                            </a:moveTo>
                            <a:cubicBezTo>
                              <a:pt x="11320" y="278783"/>
                              <a:pt x="269719" y="504734"/>
                              <a:pt x="587672" y="508980"/>
                            </a:cubicBezTo>
                            <a:cubicBezTo>
                              <a:pt x="911532" y="513225"/>
                              <a:pt x="1175344" y="285859"/>
                              <a:pt x="1179281" y="0"/>
                            </a:cubicBez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99" name="Freeform: Shape 298">
                        <a:extLst>
                          <a:ext uri="{FF2B5EF4-FFF2-40B4-BE49-F238E27FC236}">
                            <a16:creationId xmlns:a16="http://schemas.microsoft.com/office/drawing/2014/main" xmlns="" id="{76623D8F-2E46-4284-AE3B-8E7616068C7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2418503" y="-634999"/>
                        <a:ext cx="1177312" cy="472186"/>
                      </a:xfrm>
                      <a:custGeom>
                        <a:avLst/>
                        <a:gdLst>
                          <a:gd name="connsiteX0" fmla="*/ 0 w 1177312"/>
                          <a:gd name="connsiteY0" fmla="*/ 0 h 472186"/>
                          <a:gd name="connsiteX1" fmla="*/ 588657 w 1177312"/>
                          <a:gd name="connsiteY1" fmla="*/ 472186 h 472186"/>
                          <a:gd name="connsiteX2" fmla="*/ 1177313 w 1177312"/>
                          <a:gd name="connsiteY2" fmla="*/ 0 h 472186"/>
                          <a:gd name="connsiteX3" fmla="*/ 0 w 1177312"/>
                          <a:gd name="connsiteY3" fmla="*/ 0 h 47218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1177312" h="472186">
                            <a:moveTo>
                              <a:pt x="0" y="0"/>
                            </a:moveTo>
                            <a:cubicBezTo>
                              <a:pt x="19195" y="263217"/>
                              <a:pt x="275133" y="472186"/>
                              <a:pt x="588657" y="472186"/>
                            </a:cubicBezTo>
                            <a:cubicBezTo>
                              <a:pt x="902180" y="472186"/>
                              <a:pt x="1158117" y="263688"/>
                              <a:pt x="1177313" y="0"/>
                            </a:cubicBez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B9E7FD"/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300" name="Graphic 19">
                      <a:extLst>
                        <a:ext uri="{FF2B5EF4-FFF2-40B4-BE49-F238E27FC236}">
                          <a16:creationId xmlns:a16="http://schemas.microsoft.com/office/drawing/2014/main" xmlns="" id="{6DE3C476-9BF4-4F43-8C4D-4E65C7CB7991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2544995" y="-634999"/>
                      <a:ext cx="927281" cy="314677"/>
                      <a:chOff x="12544995" y="-634999"/>
                      <a:chExt cx="927281" cy="314677"/>
                    </a:xfrm>
                  </p:grpSpPr>
                  <p:sp>
                    <p:nvSpPr>
                      <p:cNvPr id="301" name="Freeform: Shape 300">
                        <a:extLst>
                          <a:ext uri="{FF2B5EF4-FFF2-40B4-BE49-F238E27FC236}">
                            <a16:creationId xmlns:a16="http://schemas.microsoft.com/office/drawing/2014/main" xmlns="" id="{A298ADE5-7673-4BDD-8A16-16DDBE94AB4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2544995" y="-634999"/>
                        <a:ext cx="927281" cy="314677"/>
                      </a:xfrm>
                      <a:custGeom>
                        <a:avLst/>
                        <a:gdLst>
                          <a:gd name="connsiteX0" fmla="*/ 0 w 927281"/>
                          <a:gd name="connsiteY0" fmla="*/ 0 h 314677"/>
                          <a:gd name="connsiteX1" fmla="*/ 460688 w 927281"/>
                          <a:gd name="connsiteY1" fmla="*/ 314633 h 314677"/>
                          <a:gd name="connsiteX2" fmla="*/ 927281 w 927281"/>
                          <a:gd name="connsiteY2" fmla="*/ 0 h 314677"/>
                          <a:gd name="connsiteX3" fmla="*/ 0 w 927281"/>
                          <a:gd name="connsiteY3" fmla="*/ 0 h 31467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927281" h="314677">
                            <a:moveTo>
                              <a:pt x="0" y="0"/>
                            </a:moveTo>
                            <a:cubicBezTo>
                              <a:pt x="56601" y="178780"/>
                              <a:pt x="241172" y="311803"/>
                              <a:pt x="460688" y="314633"/>
                            </a:cubicBezTo>
                            <a:cubicBezTo>
                              <a:pt x="685125" y="317464"/>
                              <a:pt x="874125" y="183497"/>
                              <a:pt x="927281" y="0"/>
                            </a:cubicBez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302" name="Freeform: Shape 301">
                        <a:extLst>
                          <a:ext uri="{FF2B5EF4-FFF2-40B4-BE49-F238E27FC236}">
                            <a16:creationId xmlns:a16="http://schemas.microsoft.com/office/drawing/2014/main" xmlns="" id="{2DB10760-2212-475A-B05F-AAE5739DE50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2549917" y="-634999"/>
                        <a:ext cx="914484" cy="284443"/>
                      </a:xfrm>
                      <a:custGeom>
                        <a:avLst/>
                        <a:gdLst>
                          <a:gd name="connsiteX0" fmla="*/ 0 w 914484"/>
                          <a:gd name="connsiteY0" fmla="*/ 0 h 284443"/>
                          <a:gd name="connsiteX1" fmla="*/ 457243 w 914484"/>
                          <a:gd name="connsiteY1" fmla="*/ 284444 h 284443"/>
                          <a:gd name="connsiteX2" fmla="*/ 914485 w 914484"/>
                          <a:gd name="connsiteY2" fmla="*/ 0 h 284443"/>
                          <a:gd name="connsiteX3" fmla="*/ 0 w 914484"/>
                          <a:gd name="connsiteY3" fmla="*/ 0 h 28444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914484" h="284443">
                            <a:moveTo>
                              <a:pt x="0" y="0"/>
                            </a:moveTo>
                            <a:cubicBezTo>
                              <a:pt x="62016" y="165100"/>
                              <a:pt x="243141" y="284444"/>
                              <a:pt x="457243" y="284444"/>
                            </a:cubicBezTo>
                            <a:cubicBezTo>
                              <a:pt x="671344" y="284444"/>
                              <a:pt x="852469" y="165100"/>
                              <a:pt x="914485" y="0"/>
                            </a:cubicBez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B9E7FD"/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</p:grpSp>
              </p:grpSp>
            </p:grpSp>
            <p:sp>
              <p:nvSpPr>
                <p:cNvPr id="303" name="Freeform: Shape 302">
                  <a:extLst>
                    <a:ext uri="{FF2B5EF4-FFF2-40B4-BE49-F238E27FC236}">
                      <a16:creationId xmlns:a16="http://schemas.microsoft.com/office/drawing/2014/main" xmlns="" id="{CF4EABAB-447D-4FBD-A9D9-8ADBB7DE22DF}"/>
                    </a:ext>
                  </a:extLst>
                </p:cNvPr>
                <p:cNvSpPr/>
                <p:nvPr/>
              </p:nvSpPr>
              <p:spPr>
                <a:xfrm>
                  <a:off x="7786060" y="-475088"/>
                  <a:ext cx="869668" cy="646449"/>
                </a:xfrm>
                <a:custGeom>
                  <a:avLst/>
                  <a:gdLst>
                    <a:gd name="connsiteX0" fmla="*/ 44762 w 869668"/>
                    <a:gd name="connsiteY0" fmla="*/ 272651 h 646449"/>
                    <a:gd name="connsiteX1" fmla="*/ 869669 w 869668"/>
                    <a:gd name="connsiteY1" fmla="*/ 638229 h 646449"/>
                    <a:gd name="connsiteX2" fmla="*/ 23106 w 869668"/>
                    <a:gd name="connsiteY2" fmla="*/ 0 h 646449"/>
                    <a:gd name="connsiteX3" fmla="*/ 44762 w 869668"/>
                    <a:gd name="connsiteY3" fmla="*/ 272651 h 6464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69668" h="646449">
                      <a:moveTo>
                        <a:pt x="44762" y="272651"/>
                      </a:moveTo>
                      <a:cubicBezTo>
                        <a:pt x="44762" y="272651"/>
                        <a:pt x="245083" y="711345"/>
                        <a:pt x="869669" y="638229"/>
                      </a:cubicBezTo>
                      <a:cubicBezTo>
                        <a:pt x="869669" y="638229"/>
                        <a:pt x="119575" y="636814"/>
                        <a:pt x="23106" y="0"/>
                      </a:cubicBezTo>
                      <a:cubicBezTo>
                        <a:pt x="22614" y="0"/>
                        <a:pt x="-40878" y="107079"/>
                        <a:pt x="44762" y="272651"/>
                      </a:cubicBezTo>
                      <a:close/>
                    </a:path>
                  </a:pathLst>
                </a:custGeom>
                <a:solidFill>
                  <a:schemeClr val="accent6">
                    <a:lumMod val="20000"/>
                    <a:lumOff val="80000"/>
                  </a:schemeClr>
                </a:solidFill>
                <a:ln w="492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04" name="Freeform: Shape 303">
                  <a:extLst>
                    <a:ext uri="{FF2B5EF4-FFF2-40B4-BE49-F238E27FC236}">
                      <a16:creationId xmlns:a16="http://schemas.microsoft.com/office/drawing/2014/main" xmlns="" id="{0DFA2AE9-87B8-42B2-889C-7C7530D707C9}"/>
                    </a:ext>
                  </a:extLst>
                </p:cNvPr>
                <p:cNvSpPr/>
                <p:nvPr/>
              </p:nvSpPr>
              <p:spPr>
                <a:xfrm>
                  <a:off x="9276404" y="-475088"/>
                  <a:ext cx="869668" cy="646449"/>
                </a:xfrm>
                <a:custGeom>
                  <a:avLst/>
                  <a:gdLst>
                    <a:gd name="connsiteX0" fmla="*/ 44762 w 869668"/>
                    <a:gd name="connsiteY0" fmla="*/ 272651 h 646449"/>
                    <a:gd name="connsiteX1" fmla="*/ 869669 w 869668"/>
                    <a:gd name="connsiteY1" fmla="*/ 638229 h 646449"/>
                    <a:gd name="connsiteX2" fmla="*/ 23106 w 869668"/>
                    <a:gd name="connsiteY2" fmla="*/ 0 h 646449"/>
                    <a:gd name="connsiteX3" fmla="*/ 44762 w 869668"/>
                    <a:gd name="connsiteY3" fmla="*/ 272651 h 6464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69668" h="646449">
                      <a:moveTo>
                        <a:pt x="44762" y="272651"/>
                      </a:moveTo>
                      <a:cubicBezTo>
                        <a:pt x="44762" y="272651"/>
                        <a:pt x="245082" y="711345"/>
                        <a:pt x="869669" y="638229"/>
                      </a:cubicBezTo>
                      <a:cubicBezTo>
                        <a:pt x="869669" y="638229"/>
                        <a:pt x="119574" y="636814"/>
                        <a:pt x="23106" y="0"/>
                      </a:cubicBezTo>
                      <a:cubicBezTo>
                        <a:pt x="22614" y="0"/>
                        <a:pt x="-40878" y="107079"/>
                        <a:pt x="44762" y="272651"/>
                      </a:cubicBezTo>
                      <a:close/>
                    </a:path>
                  </a:pathLst>
                </a:custGeom>
                <a:solidFill>
                  <a:schemeClr val="accent6">
                    <a:lumMod val="20000"/>
                    <a:lumOff val="80000"/>
                  </a:schemeClr>
                </a:solidFill>
                <a:ln w="492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05" name="Freeform: Shape 304">
                  <a:extLst>
                    <a:ext uri="{FF2B5EF4-FFF2-40B4-BE49-F238E27FC236}">
                      <a16:creationId xmlns:a16="http://schemas.microsoft.com/office/drawing/2014/main" xmlns="" id="{3C3F3E5E-1C84-4502-AB87-49FBC276AB34}"/>
                    </a:ext>
                  </a:extLst>
                </p:cNvPr>
                <p:cNvSpPr/>
                <p:nvPr/>
              </p:nvSpPr>
              <p:spPr>
                <a:xfrm>
                  <a:off x="10785594" y="-475088"/>
                  <a:ext cx="869526" cy="646449"/>
                </a:xfrm>
                <a:custGeom>
                  <a:avLst/>
                  <a:gdLst>
                    <a:gd name="connsiteX0" fmla="*/ 44619 w 869526"/>
                    <a:gd name="connsiteY0" fmla="*/ 272651 h 646449"/>
                    <a:gd name="connsiteX1" fmla="*/ 869526 w 869526"/>
                    <a:gd name="connsiteY1" fmla="*/ 638229 h 646449"/>
                    <a:gd name="connsiteX2" fmla="*/ 22964 w 869526"/>
                    <a:gd name="connsiteY2" fmla="*/ 0 h 646449"/>
                    <a:gd name="connsiteX3" fmla="*/ 44619 w 869526"/>
                    <a:gd name="connsiteY3" fmla="*/ 272651 h 6464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69526" h="646449">
                      <a:moveTo>
                        <a:pt x="44619" y="272651"/>
                      </a:moveTo>
                      <a:cubicBezTo>
                        <a:pt x="44619" y="272651"/>
                        <a:pt x="244940" y="711345"/>
                        <a:pt x="869526" y="638229"/>
                      </a:cubicBezTo>
                      <a:cubicBezTo>
                        <a:pt x="869526" y="638229"/>
                        <a:pt x="119432" y="636814"/>
                        <a:pt x="22964" y="0"/>
                      </a:cubicBezTo>
                      <a:cubicBezTo>
                        <a:pt x="22964" y="0"/>
                        <a:pt x="-41021" y="107079"/>
                        <a:pt x="44619" y="272651"/>
                      </a:cubicBezTo>
                      <a:close/>
                    </a:path>
                  </a:pathLst>
                </a:custGeom>
                <a:solidFill>
                  <a:schemeClr val="accent6">
                    <a:lumMod val="20000"/>
                    <a:lumOff val="80000"/>
                  </a:schemeClr>
                </a:solidFill>
                <a:ln w="492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06" name="Freeform: Shape 305">
                  <a:extLst>
                    <a:ext uri="{FF2B5EF4-FFF2-40B4-BE49-F238E27FC236}">
                      <a16:creationId xmlns:a16="http://schemas.microsoft.com/office/drawing/2014/main" xmlns="" id="{B016543C-96D2-4BEF-8072-56405D39327E}"/>
                    </a:ext>
                  </a:extLst>
                </p:cNvPr>
                <p:cNvSpPr/>
                <p:nvPr/>
              </p:nvSpPr>
              <p:spPr>
                <a:xfrm>
                  <a:off x="12275938" y="-475088"/>
                  <a:ext cx="869526" cy="646449"/>
                </a:xfrm>
                <a:custGeom>
                  <a:avLst/>
                  <a:gdLst>
                    <a:gd name="connsiteX0" fmla="*/ 44620 w 869526"/>
                    <a:gd name="connsiteY0" fmla="*/ 272651 h 646449"/>
                    <a:gd name="connsiteX1" fmla="*/ 869526 w 869526"/>
                    <a:gd name="connsiteY1" fmla="*/ 638229 h 646449"/>
                    <a:gd name="connsiteX2" fmla="*/ 22964 w 869526"/>
                    <a:gd name="connsiteY2" fmla="*/ 0 h 646449"/>
                    <a:gd name="connsiteX3" fmla="*/ 44620 w 869526"/>
                    <a:gd name="connsiteY3" fmla="*/ 272651 h 6464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69526" h="646449">
                      <a:moveTo>
                        <a:pt x="44620" y="272651"/>
                      </a:moveTo>
                      <a:cubicBezTo>
                        <a:pt x="44620" y="272651"/>
                        <a:pt x="244940" y="711345"/>
                        <a:pt x="869526" y="638229"/>
                      </a:cubicBezTo>
                      <a:cubicBezTo>
                        <a:pt x="869526" y="638229"/>
                        <a:pt x="119432" y="636814"/>
                        <a:pt x="22964" y="0"/>
                      </a:cubicBezTo>
                      <a:cubicBezTo>
                        <a:pt x="22964" y="0"/>
                        <a:pt x="-41021" y="107079"/>
                        <a:pt x="44620" y="272651"/>
                      </a:cubicBezTo>
                      <a:close/>
                    </a:path>
                  </a:pathLst>
                </a:custGeom>
                <a:solidFill>
                  <a:schemeClr val="accent6">
                    <a:lumMod val="20000"/>
                    <a:lumOff val="80000"/>
                  </a:schemeClr>
                </a:solidFill>
                <a:ln w="492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307" name="Graphic 19">
              <a:extLst>
                <a:ext uri="{FF2B5EF4-FFF2-40B4-BE49-F238E27FC236}">
                  <a16:creationId xmlns:a16="http://schemas.microsoft.com/office/drawing/2014/main" xmlns="" id="{75FDF352-1C5A-444C-B41F-FB7CE5A85E3F}"/>
                </a:ext>
              </a:extLst>
            </p:cNvPr>
            <p:cNvGrpSpPr/>
            <p:nvPr/>
          </p:nvGrpSpPr>
          <p:grpSpPr>
            <a:xfrm>
              <a:off x="13887683" y="-760947"/>
              <a:ext cx="180140" cy="247178"/>
              <a:chOff x="13887683" y="-760947"/>
              <a:chExt cx="180140" cy="247178"/>
            </a:xfrm>
          </p:grpSpPr>
          <p:sp>
            <p:nvSpPr>
              <p:cNvPr id="308" name="Freeform: Shape 307">
                <a:extLst>
                  <a:ext uri="{FF2B5EF4-FFF2-40B4-BE49-F238E27FC236}">
                    <a16:creationId xmlns:a16="http://schemas.microsoft.com/office/drawing/2014/main" xmlns="" id="{4AE5E8D0-AF2F-4176-8AB9-8B247D1C09B7}"/>
                  </a:ext>
                </a:extLst>
              </p:cNvPr>
              <p:cNvSpPr/>
              <p:nvPr/>
            </p:nvSpPr>
            <p:spPr>
              <a:xfrm>
                <a:off x="13887683" y="-760947"/>
                <a:ext cx="180140" cy="247178"/>
              </a:xfrm>
              <a:custGeom>
                <a:avLst/>
                <a:gdLst>
                  <a:gd name="connsiteX0" fmla="*/ 180141 w 180140"/>
                  <a:gd name="connsiteY0" fmla="*/ 123589 h 247178"/>
                  <a:gd name="connsiteX1" fmla="*/ 90070 w 180140"/>
                  <a:gd name="connsiteY1" fmla="*/ 247178 h 247178"/>
                  <a:gd name="connsiteX2" fmla="*/ 0 w 180140"/>
                  <a:gd name="connsiteY2" fmla="*/ 123589 h 247178"/>
                  <a:gd name="connsiteX3" fmla="*/ 90070 w 180140"/>
                  <a:gd name="connsiteY3" fmla="*/ 0 h 247178"/>
                  <a:gd name="connsiteX4" fmla="*/ 180141 w 180140"/>
                  <a:gd name="connsiteY4" fmla="*/ 123589 h 2471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0140" h="247178">
                    <a:moveTo>
                      <a:pt x="180141" y="123589"/>
                    </a:moveTo>
                    <a:cubicBezTo>
                      <a:pt x="180141" y="191516"/>
                      <a:pt x="139781" y="247178"/>
                      <a:pt x="90070" y="247178"/>
                    </a:cubicBezTo>
                    <a:cubicBezTo>
                      <a:pt x="40359" y="247178"/>
                      <a:pt x="0" y="191988"/>
                      <a:pt x="0" y="123589"/>
                    </a:cubicBezTo>
                    <a:cubicBezTo>
                      <a:pt x="0" y="55191"/>
                      <a:pt x="40359" y="0"/>
                      <a:pt x="90070" y="0"/>
                    </a:cubicBezTo>
                    <a:cubicBezTo>
                      <a:pt x="139781" y="0"/>
                      <a:pt x="180141" y="55191"/>
                      <a:pt x="180141" y="123589"/>
                    </a:cubicBezTo>
                    <a:close/>
                  </a:path>
                </a:pathLst>
              </a:custGeom>
              <a:solidFill>
                <a:srgbClr val="000F50"/>
              </a:solidFill>
              <a:ln w="492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9" name="Freeform: Shape 308">
                <a:extLst>
                  <a:ext uri="{FF2B5EF4-FFF2-40B4-BE49-F238E27FC236}">
                    <a16:creationId xmlns:a16="http://schemas.microsoft.com/office/drawing/2014/main" xmlns="" id="{CCB7ABB9-A263-4C8E-B960-040E5454188F}"/>
                  </a:ext>
                </a:extLst>
              </p:cNvPr>
              <p:cNvSpPr/>
              <p:nvPr/>
            </p:nvSpPr>
            <p:spPr>
              <a:xfrm>
                <a:off x="13887683" y="-720379"/>
                <a:ext cx="121077" cy="166043"/>
              </a:xfrm>
              <a:custGeom>
                <a:avLst/>
                <a:gdLst>
                  <a:gd name="connsiteX0" fmla="*/ 121078 w 121077"/>
                  <a:gd name="connsiteY0" fmla="*/ 83022 h 166043"/>
                  <a:gd name="connsiteX1" fmla="*/ 60539 w 121077"/>
                  <a:gd name="connsiteY1" fmla="*/ 166043 h 166043"/>
                  <a:gd name="connsiteX2" fmla="*/ 0 w 121077"/>
                  <a:gd name="connsiteY2" fmla="*/ 83022 h 166043"/>
                  <a:gd name="connsiteX3" fmla="*/ 60539 w 121077"/>
                  <a:gd name="connsiteY3" fmla="*/ 0 h 166043"/>
                  <a:gd name="connsiteX4" fmla="*/ 121078 w 121077"/>
                  <a:gd name="connsiteY4" fmla="*/ 83022 h 1660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1077" h="166043">
                    <a:moveTo>
                      <a:pt x="121078" y="83022"/>
                    </a:moveTo>
                    <a:cubicBezTo>
                      <a:pt x="121078" y="128778"/>
                      <a:pt x="94008" y="166043"/>
                      <a:pt x="60539" y="166043"/>
                    </a:cubicBezTo>
                    <a:cubicBezTo>
                      <a:pt x="27070" y="166043"/>
                      <a:pt x="0" y="128778"/>
                      <a:pt x="0" y="83022"/>
                    </a:cubicBezTo>
                    <a:cubicBezTo>
                      <a:pt x="0" y="37265"/>
                      <a:pt x="27070" y="0"/>
                      <a:pt x="60539" y="0"/>
                    </a:cubicBezTo>
                    <a:cubicBezTo>
                      <a:pt x="93515" y="0"/>
                      <a:pt x="121078" y="36794"/>
                      <a:pt x="121078" y="83022"/>
                    </a:cubicBezTo>
                    <a:close/>
                  </a:path>
                </a:pathLst>
              </a:custGeom>
              <a:solidFill>
                <a:srgbClr val="000408"/>
              </a:solidFill>
              <a:ln w="492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310" name="Graphic 19">
              <a:extLst>
                <a:ext uri="{FF2B5EF4-FFF2-40B4-BE49-F238E27FC236}">
                  <a16:creationId xmlns:a16="http://schemas.microsoft.com/office/drawing/2014/main" xmlns="" id="{AE70A4A2-6547-4F41-9620-D173D142EA3A}"/>
                </a:ext>
              </a:extLst>
            </p:cNvPr>
            <p:cNvGrpSpPr/>
            <p:nvPr/>
          </p:nvGrpSpPr>
          <p:grpSpPr>
            <a:xfrm>
              <a:off x="1555923" y="-760947"/>
              <a:ext cx="180145" cy="247178"/>
              <a:chOff x="1555923" y="-760947"/>
              <a:chExt cx="180145" cy="247178"/>
            </a:xfrm>
          </p:grpSpPr>
          <p:sp>
            <p:nvSpPr>
              <p:cNvPr id="311" name="Freeform: Shape 310">
                <a:extLst>
                  <a:ext uri="{FF2B5EF4-FFF2-40B4-BE49-F238E27FC236}">
                    <a16:creationId xmlns:a16="http://schemas.microsoft.com/office/drawing/2014/main" xmlns="" id="{E609A44A-1DC4-454F-9A9D-C7B7282C92AD}"/>
                  </a:ext>
                </a:extLst>
              </p:cNvPr>
              <p:cNvSpPr/>
              <p:nvPr/>
            </p:nvSpPr>
            <p:spPr>
              <a:xfrm>
                <a:off x="1555923" y="-760947"/>
                <a:ext cx="180145" cy="247178"/>
              </a:xfrm>
              <a:custGeom>
                <a:avLst/>
                <a:gdLst>
                  <a:gd name="connsiteX0" fmla="*/ 0 w 180145"/>
                  <a:gd name="connsiteY0" fmla="*/ 123589 h 247178"/>
                  <a:gd name="connsiteX1" fmla="*/ 90070 w 180145"/>
                  <a:gd name="connsiteY1" fmla="*/ 247178 h 247178"/>
                  <a:gd name="connsiteX2" fmla="*/ 180141 w 180145"/>
                  <a:gd name="connsiteY2" fmla="*/ 123589 h 247178"/>
                  <a:gd name="connsiteX3" fmla="*/ 90070 w 180145"/>
                  <a:gd name="connsiteY3" fmla="*/ 0 h 247178"/>
                  <a:gd name="connsiteX4" fmla="*/ 0 w 180145"/>
                  <a:gd name="connsiteY4" fmla="*/ 123589 h 2471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0145" h="247178">
                    <a:moveTo>
                      <a:pt x="0" y="123589"/>
                    </a:moveTo>
                    <a:cubicBezTo>
                      <a:pt x="0" y="191516"/>
                      <a:pt x="40359" y="247178"/>
                      <a:pt x="90070" y="247178"/>
                    </a:cubicBezTo>
                    <a:cubicBezTo>
                      <a:pt x="139781" y="247178"/>
                      <a:pt x="180141" y="191988"/>
                      <a:pt x="180141" y="123589"/>
                    </a:cubicBezTo>
                    <a:cubicBezTo>
                      <a:pt x="180633" y="55191"/>
                      <a:pt x="140273" y="0"/>
                      <a:pt x="90070" y="0"/>
                    </a:cubicBezTo>
                    <a:cubicBezTo>
                      <a:pt x="40359" y="0"/>
                      <a:pt x="0" y="55191"/>
                      <a:pt x="0" y="123589"/>
                    </a:cubicBezTo>
                    <a:close/>
                  </a:path>
                </a:pathLst>
              </a:custGeom>
              <a:solidFill>
                <a:srgbClr val="000F50"/>
              </a:solidFill>
              <a:ln w="492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2" name="Freeform: Shape 311">
                <a:extLst>
                  <a:ext uri="{FF2B5EF4-FFF2-40B4-BE49-F238E27FC236}">
                    <a16:creationId xmlns:a16="http://schemas.microsoft.com/office/drawing/2014/main" xmlns="" id="{3F01FDFE-23D1-4B93-A867-105D6EDBC643}"/>
                  </a:ext>
                </a:extLst>
              </p:cNvPr>
              <p:cNvSpPr/>
              <p:nvPr/>
            </p:nvSpPr>
            <p:spPr>
              <a:xfrm>
                <a:off x="1614985" y="-720379"/>
                <a:ext cx="121078" cy="166043"/>
              </a:xfrm>
              <a:custGeom>
                <a:avLst/>
                <a:gdLst>
                  <a:gd name="connsiteX0" fmla="*/ 0 w 121078"/>
                  <a:gd name="connsiteY0" fmla="*/ 83022 h 166043"/>
                  <a:gd name="connsiteX1" fmla="*/ 60539 w 121078"/>
                  <a:gd name="connsiteY1" fmla="*/ 166043 h 166043"/>
                  <a:gd name="connsiteX2" fmla="*/ 121078 w 121078"/>
                  <a:gd name="connsiteY2" fmla="*/ 83022 h 166043"/>
                  <a:gd name="connsiteX3" fmla="*/ 60539 w 121078"/>
                  <a:gd name="connsiteY3" fmla="*/ 0 h 166043"/>
                  <a:gd name="connsiteX4" fmla="*/ 0 w 121078"/>
                  <a:gd name="connsiteY4" fmla="*/ 83022 h 1660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1078" h="166043">
                    <a:moveTo>
                      <a:pt x="0" y="83022"/>
                    </a:moveTo>
                    <a:cubicBezTo>
                      <a:pt x="0" y="128778"/>
                      <a:pt x="27070" y="166043"/>
                      <a:pt x="60539" y="166043"/>
                    </a:cubicBezTo>
                    <a:cubicBezTo>
                      <a:pt x="94008" y="166043"/>
                      <a:pt x="121078" y="128778"/>
                      <a:pt x="121078" y="83022"/>
                    </a:cubicBezTo>
                    <a:cubicBezTo>
                      <a:pt x="121078" y="37265"/>
                      <a:pt x="94008" y="0"/>
                      <a:pt x="60539" y="0"/>
                    </a:cubicBezTo>
                    <a:cubicBezTo>
                      <a:pt x="27070" y="0"/>
                      <a:pt x="0" y="36794"/>
                      <a:pt x="0" y="83022"/>
                    </a:cubicBezTo>
                    <a:close/>
                  </a:path>
                </a:pathLst>
              </a:custGeom>
              <a:solidFill>
                <a:srgbClr val="000408"/>
              </a:solidFill>
              <a:ln w="492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313" name="Graphic 19">
              <a:extLst>
                <a:ext uri="{FF2B5EF4-FFF2-40B4-BE49-F238E27FC236}">
                  <a16:creationId xmlns:a16="http://schemas.microsoft.com/office/drawing/2014/main" xmlns="" id="{83939990-22FA-4F3F-AD59-E3758C804494}"/>
                </a:ext>
              </a:extLst>
            </p:cNvPr>
            <p:cNvGrpSpPr/>
            <p:nvPr/>
          </p:nvGrpSpPr>
          <p:grpSpPr>
            <a:xfrm>
              <a:off x="1623844" y="-685472"/>
              <a:ext cx="12353908" cy="90569"/>
              <a:chOff x="1623844" y="-685472"/>
              <a:chExt cx="12353908" cy="90569"/>
            </a:xfrm>
          </p:grpSpPr>
          <p:sp>
            <p:nvSpPr>
              <p:cNvPr id="314" name="Freeform: Shape 313">
                <a:extLst>
                  <a:ext uri="{FF2B5EF4-FFF2-40B4-BE49-F238E27FC236}">
                    <a16:creationId xmlns:a16="http://schemas.microsoft.com/office/drawing/2014/main" xmlns="" id="{861A924A-1C1A-4904-AC41-083D4EC19844}"/>
                  </a:ext>
                </a:extLst>
              </p:cNvPr>
              <p:cNvSpPr/>
              <p:nvPr/>
            </p:nvSpPr>
            <p:spPr>
              <a:xfrm>
                <a:off x="1623844" y="-685472"/>
                <a:ext cx="12353908" cy="90569"/>
              </a:xfrm>
              <a:custGeom>
                <a:avLst/>
                <a:gdLst>
                  <a:gd name="connsiteX0" fmla="*/ 12302721 w 12353908"/>
                  <a:gd name="connsiteY0" fmla="*/ 90569 h 90569"/>
                  <a:gd name="connsiteX1" fmla="*/ 50695 w 12353908"/>
                  <a:gd name="connsiteY1" fmla="*/ 90569 h 90569"/>
                  <a:gd name="connsiteX2" fmla="*/ 0 w 12353908"/>
                  <a:gd name="connsiteY2" fmla="*/ 45285 h 90569"/>
                  <a:gd name="connsiteX3" fmla="*/ 50695 w 12353908"/>
                  <a:gd name="connsiteY3" fmla="*/ 0 h 90569"/>
                  <a:gd name="connsiteX4" fmla="*/ 12303214 w 12353908"/>
                  <a:gd name="connsiteY4" fmla="*/ 0 h 90569"/>
                  <a:gd name="connsiteX5" fmla="*/ 12353909 w 12353908"/>
                  <a:gd name="connsiteY5" fmla="*/ 45285 h 90569"/>
                  <a:gd name="connsiteX6" fmla="*/ 12302721 w 12353908"/>
                  <a:gd name="connsiteY6" fmla="*/ 90569 h 905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353908" h="90569">
                    <a:moveTo>
                      <a:pt x="12302721" y="90569"/>
                    </a:moveTo>
                    <a:lnTo>
                      <a:pt x="50695" y="90569"/>
                    </a:lnTo>
                    <a:cubicBezTo>
                      <a:pt x="22641" y="90569"/>
                      <a:pt x="0" y="70285"/>
                      <a:pt x="0" y="45285"/>
                    </a:cubicBezTo>
                    <a:cubicBezTo>
                      <a:pt x="0" y="20284"/>
                      <a:pt x="22641" y="0"/>
                      <a:pt x="50695" y="0"/>
                    </a:cubicBezTo>
                    <a:lnTo>
                      <a:pt x="12303214" y="0"/>
                    </a:lnTo>
                    <a:cubicBezTo>
                      <a:pt x="12331268" y="0"/>
                      <a:pt x="12353909" y="20284"/>
                      <a:pt x="12353909" y="45285"/>
                    </a:cubicBezTo>
                    <a:cubicBezTo>
                      <a:pt x="12353909" y="70285"/>
                      <a:pt x="12330776" y="90569"/>
                      <a:pt x="12302721" y="90569"/>
                    </a:cubicBezTo>
                    <a:close/>
                  </a:path>
                </a:pathLst>
              </a:custGeom>
              <a:solidFill>
                <a:srgbClr val="231F20"/>
              </a:solidFill>
              <a:ln w="492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5" name="Freeform: Shape 314">
                <a:extLst>
                  <a:ext uri="{FF2B5EF4-FFF2-40B4-BE49-F238E27FC236}">
                    <a16:creationId xmlns:a16="http://schemas.microsoft.com/office/drawing/2014/main" xmlns="" id="{88050885-F795-484E-A3E8-B99EC6C5E541}"/>
                  </a:ext>
                </a:extLst>
              </p:cNvPr>
              <p:cNvSpPr/>
              <p:nvPr/>
            </p:nvSpPr>
            <p:spPr>
              <a:xfrm>
                <a:off x="1651899" y="-675566"/>
                <a:ext cx="12275159" cy="40567"/>
              </a:xfrm>
              <a:custGeom>
                <a:avLst/>
                <a:gdLst>
                  <a:gd name="connsiteX0" fmla="*/ 12224464 w 12275159"/>
                  <a:gd name="connsiteY0" fmla="*/ 40567 h 40567"/>
                  <a:gd name="connsiteX1" fmla="*/ 50203 w 12275159"/>
                  <a:gd name="connsiteY1" fmla="*/ 40567 h 40567"/>
                  <a:gd name="connsiteX2" fmla="*/ 0 w 12275159"/>
                  <a:gd name="connsiteY2" fmla="*/ 20284 h 40567"/>
                  <a:gd name="connsiteX3" fmla="*/ 50203 w 12275159"/>
                  <a:gd name="connsiteY3" fmla="*/ 0 h 40567"/>
                  <a:gd name="connsiteX4" fmla="*/ 12224464 w 12275159"/>
                  <a:gd name="connsiteY4" fmla="*/ 0 h 40567"/>
                  <a:gd name="connsiteX5" fmla="*/ 12275159 w 12275159"/>
                  <a:gd name="connsiteY5" fmla="*/ 20284 h 40567"/>
                  <a:gd name="connsiteX6" fmla="*/ 12224464 w 12275159"/>
                  <a:gd name="connsiteY6" fmla="*/ 40567 h 405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275159" h="40567">
                    <a:moveTo>
                      <a:pt x="12224464" y="40567"/>
                    </a:moveTo>
                    <a:lnTo>
                      <a:pt x="50203" y="40567"/>
                    </a:lnTo>
                    <a:cubicBezTo>
                      <a:pt x="22148" y="40567"/>
                      <a:pt x="0" y="31605"/>
                      <a:pt x="0" y="20284"/>
                    </a:cubicBezTo>
                    <a:cubicBezTo>
                      <a:pt x="0" y="9434"/>
                      <a:pt x="22641" y="0"/>
                      <a:pt x="50203" y="0"/>
                    </a:cubicBezTo>
                    <a:lnTo>
                      <a:pt x="12224464" y="0"/>
                    </a:lnTo>
                    <a:cubicBezTo>
                      <a:pt x="12252518" y="0"/>
                      <a:pt x="12275159" y="8963"/>
                      <a:pt x="12275159" y="20284"/>
                    </a:cubicBezTo>
                    <a:cubicBezTo>
                      <a:pt x="12274666" y="31605"/>
                      <a:pt x="12252518" y="40567"/>
                      <a:pt x="12224464" y="40567"/>
                    </a:cubicBezTo>
                    <a:close/>
                  </a:path>
                </a:pathLst>
              </a:custGeom>
              <a:solidFill>
                <a:srgbClr val="48484A"/>
              </a:solidFill>
              <a:ln w="492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pic>
        <p:nvPicPr>
          <p:cNvPr id="318" name="Picture 317" descr="Text&#10;&#10;Description automatically generated">
            <a:extLst>
              <a:ext uri="{FF2B5EF4-FFF2-40B4-BE49-F238E27FC236}">
                <a16:creationId xmlns:a16="http://schemas.microsoft.com/office/drawing/2014/main" xmlns="" id="{5D0D33C6-03B0-45D8-A342-2896C42FCE1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0279" y="752223"/>
            <a:ext cx="6828369" cy="2533105"/>
          </a:xfrm>
          <a:prstGeom prst="rect">
            <a:avLst/>
          </a:prstGeom>
        </p:spPr>
      </p:pic>
      <p:pic>
        <p:nvPicPr>
          <p:cNvPr id="322" name="Picture 321" descr="A picture containing toy, doll&#10;&#10;Description automatically generated">
            <a:extLst>
              <a:ext uri="{FF2B5EF4-FFF2-40B4-BE49-F238E27FC236}">
                <a16:creationId xmlns:a16="http://schemas.microsoft.com/office/drawing/2014/main" xmlns="" id="{FED298F6-6497-45D5-9F0B-29F760A6146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9238" y="2760773"/>
            <a:ext cx="3772311" cy="3459209"/>
          </a:xfrm>
          <a:prstGeom prst="rect">
            <a:avLst/>
          </a:prstGeom>
        </p:spPr>
      </p:pic>
      <p:pic>
        <p:nvPicPr>
          <p:cNvPr id="320" name="Picture 319" descr="A picture containing toy, doll&#10;&#10;Description automatically generated">
            <a:extLst>
              <a:ext uri="{FF2B5EF4-FFF2-40B4-BE49-F238E27FC236}">
                <a16:creationId xmlns:a16="http://schemas.microsoft.com/office/drawing/2014/main" xmlns="" id="{6C79553A-806D-4907-AB9F-B11C9C56043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2269" y="2541330"/>
            <a:ext cx="2258112" cy="3507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35713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矩形 4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9B4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7" name="图片 7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791" t="54898" r="26118" b="28684"/>
          <a:stretch/>
        </p:blipFill>
        <p:spPr>
          <a:xfrm>
            <a:off x="1438427" y="4488891"/>
            <a:ext cx="435427" cy="442339"/>
          </a:xfrm>
          <a:prstGeom prst="rect">
            <a:avLst/>
          </a:prstGeom>
        </p:spPr>
      </p:pic>
      <p:pic>
        <p:nvPicPr>
          <p:cNvPr id="98" name="图片 9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791" t="54898" r="26118" b="28684"/>
          <a:stretch/>
        </p:blipFill>
        <p:spPr>
          <a:xfrm>
            <a:off x="10800716" y="3797593"/>
            <a:ext cx="435427" cy="442339"/>
          </a:xfrm>
          <a:prstGeom prst="rect">
            <a:avLst/>
          </a:prstGeom>
        </p:spPr>
      </p:pic>
      <p:pic>
        <p:nvPicPr>
          <p:cNvPr id="99" name="图片 9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791" t="54898" r="26118" b="28684"/>
          <a:stretch/>
        </p:blipFill>
        <p:spPr>
          <a:xfrm>
            <a:off x="8730712" y="6027308"/>
            <a:ext cx="329756" cy="334991"/>
          </a:xfrm>
          <a:prstGeom prst="rect">
            <a:avLst/>
          </a:prstGeom>
        </p:spPr>
      </p:pic>
      <p:pic>
        <p:nvPicPr>
          <p:cNvPr id="44" name="图片 4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8" t="45118" r="6692" b="27923"/>
          <a:stretch/>
        </p:blipFill>
        <p:spPr>
          <a:xfrm>
            <a:off x="3261225" y="177744"/>
            <a:ext cx="5867400" cy="1028756"/>
          </a:xfrm>
          <a:prstGeom prst="rect">
            <a:avLst/>
          </a:prstGeom>
        </p:spPr>
      </p:pic>
      <p:grpSp>
        <p:nvGrpSpPr>
          <p:cNvPr id="74" name="组合 73"/>
          <p:cNvGrpSpPr/>
          <p:nvPr/>
        </p:nvGrpSpPr>
        <p:grpSpPr>
          <a:xfrm>
            <a:off x="0" y="4595446"/>
            <a:ext cx="6346925" cy="2262554"/>
            <a:chOff x="0" y="4595446"/>
            <a:chExt cx="6346925" cy="2262554"/>
          </a:xfrm>
        </p:grpSpPr>
        <p:sp>
          <p:nvSpPr>
            <p:cNvPr id="72" name="任意多边形 71"/>
            <p:cNvSpPr/>
            <p:nvPr/>
          </p:nvSpPr>
          <p:spPr>
            <a:xfrm>
              <a:off x="0" y="4611187"/>
              <a:ext cx="6302768" cy="2246813"/>
            </a:xfrm>
            <a:custGeom>
              <a:avLst/>
              <a:gdLst>
                <a:gd name="connsiteX0" fmla="*/ 0 w 6302768"/>
                <a:gd name="connsiteY0" fmla="*/ 0 h 2246813"/>
                <a:gd name="connsiteX1" fmla="*/ 529046 w 6302768"/>
                <a:gd name="connsiteY1" fmla="*/ 529046 h 2246813"/>
                <a:gd name="connsiteX2" fmla="*/ 518298 w 6302768"/>
                <a:gd name="connsiteY2" fmla="*/ 635667 h 2246813"/>
                <a:gd name="connsiteX3" fmla="*/ 518255 w 6302768"/>
                <a:gd name="connsiteY3" fmla="*/ 635806 h 2246813"/>
                <a:gd name="connsiteX4" fmla="*/ 549544 w 6302768"/>
                <a:gd name="connsiteY4" fmla="*/ 638960 h 2246813"/>
                <a:gd name="connsiteX5" fmla="*/ 941024 w 6302768"/>
                <a:gd name="connsiteY5" fmla="*/ 922250 h 2246813"/>
                <a:gd name="connsiteX6" fmla="*/ 953618 w 6302768"/>
                <a:gd name="connsiteY6" fmla="*/ 949245 h 2246813"/>
                <a:gd name="connsiteX7" fmla="*/ 1023820 w 6302768"/>
                <a:gd name="connsiteY7" fmla="*/ 911140 h 2246813"/>
                <a:gd name="connsiteX8" fmla="*/ 1201783 w 6302768"/>
                <a:gd name="connsiteY8" fmla="*/ 875211 h 2246813"/>
                <a:gd name="connsiteX9" fmla="*/ 1623054 w 6302768"/>
                <a:gd name="connsiteY9" fmla="*/ 1154448 h 2246813"/>
                <a:gd name="connsiteX10" fmla="*/ 1641912 w 6302768"/>
                <a:gd name="connsiteY10" fmla="*/ 1215198 h 2246813"/>
                <a:gd name="connsiteX11" fmla="*/ 1685221 w 6302768"/>
                <a:gd name="connsiteY11" fmla="*/ 1162707 h 2246813"/>
                <a:gd name="connsiteX12" fmla="*/ 2063931 w 6302768"/>
                <a:gd name="connsiteY12" fmla="*/ 1005840 h 2246813"/>
                <a:gd name="connsiteX13" fmla="*/ 2363377 w 6302768"/>
                <a:gd name="connsiteY13" fmla="*/ 1097308 h 2246813"/>
                <a:gd name="connsiteX14" fmla="*/ 2409428 w 6302768"/>
                <a:gd name="connsiteY14" fmla="*/ 1135304 h 2246813"/>
                <a:gd name="connsiteX15" fmla="*/ 2480562 w 6302768"/>
                <a:gd name="connsiteY15" fmla="*/ 1076613 h 2246813"/>
                <a:gd name="connsiteX16" fmla="*/ 2926079 w 6302768"/>
                <a:gd name="connsiteY16" fmla="*/ 940526 h 2246813"/>
                <a:gd name="connsiteX17" fmla="*/ 3722913 w 6302768"/>
                <a:gd name="connsiteY17" fmla="*/ 1737360 h 2246813"/>
                <a:gd name="connsiteX18" fmla="*/ 3716237 w 6302768"/>
                <a:gd name="connsiteY18" fmla="*/ 1825599 h 2246813"/>
                <a:gd name="connsiteX19" fmla="*/ 3728546 w 6302768"/>
                <a:gd name="connsiteY19" fmla="*/ 1815443 h 2246813"/>
                <a:gd name="connsiteX20" fmla="*/ 3984171 w 6302768"/>
                <a:gd name="connsiteY20" fmla="*/ 1737360 h 2246813"/>
                <a:gd name="connsiteX21" fmla="*/ 4363289 w 6302768"/>
                <a:gd name="connsiteY21" fmla="*/ 1938935 h 2246813"/>
                <a:gd name="connsiteX22" fmla="*/ 4386727 w 6302768"/>
                <a:gd name="connsiteY22" fmla="*/ 1982117 h 2246813"/>
                <a:gd name="connsiteX23" fmla="*/ 4407931 w 6302768"/>
                <a:gd name="connsiteY23" fmla="*/ 1913809 h 2246813"/>
                <a:gd name="connsiteX24" fmla="*/ 5087982 w 6302768"/>
                <a:gd name="connsiteY24" fmla="*/ 1463040 h 2246813"/>
                <a:gd name="connsiteX25" fmla="*/ 5768034 w 6302768"/>
                <a:gd name="connsiteY25" fmla="*/ 1913808 h 2246813"/>
                <a:gd name="connsiteX26" fmla="*/ 5783337 w 6302768"/>
                <a:gd name="connsiteY26" fmla="*/ 1963108 h 2246813"/>
                <a:gd name="connsiteX27" fmla="*/ 5810304 w 6302768"/>
                <a:gd name="connsiteY27" fmla="*/ 1948471 h 2246813"/>
                <a:gd name="connsiteX28" fmla="*/ 5950132 w 6302768"/>
                <a:gd name="connsiteY28" fmla="*/ 1920241 h 2246813"/>
                <a:gd name="connsiteX29" fmla="*/ 6281131 w 6302768"/>
                <a:gd name="connsiteY29" fmla="*/ 2139642 h 2246813"/>
                <a:gd name="connsiteX30" fmla="*/ 6302768 w 6302768"/>
                <a:gd name="connsiteY30" fmla="*/ 2246812 h 2246813"/>
                <a:gd name="connsiteX31" fmla="*/ 4585063 w 6302768"/>
                <a:gd name="connsiteY31" fmla="*/ 2246812 h 2246813"/>
                <a:gd name="connsiteX32" fmla="*/ 4585063 w 6302768"/>
                <a:gd name="connsiteY32" fmla="*/ 2246813 h 2246813"/>
                <a:gd name="connsiteX33" fmla="*/ 0 w 6302768"/>
                <a:gd name="connsiteY33" fmla="*/ 2246813 h 2246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6302768" h="2246813">
                  <a:moveTo>
                    <a:pt x="0" y="0"/>
                  </a:moveTo>
                  <a:cubicBezTo>
                    <a:pt x="292184" y="0"/>
                    <a:pt x="529046" y="236862"/>
                    <a:pt x="529046" y="529046"/>
                  </a:cubicBezTo>
                  <a:cubicBezTo>
                    <a:pt x="529046" y="565569"/>
                    <a:pt x="525345" y="601228"/>
                    <a:pt x="518298" y="635667"/>
                  </a:cubicBezTo>
                  <a:lnTo>
                    <a:pt x="518255" y="635806"/>
                  </a:lnTo>
                  <a:lnTo>
                    <a:pt x="549544" y="638960"/>
                  </a:lnTo>
                  <a:cubicBezTo>
                    <a:pt x="716958" y="673218"/>
                    <a:pt x="858449" y="778645"/>
                    <a:pt x="941024" y="922250"/>
                  </a:cubicBezTo>
                  <a:lnTo>
                    <a:pt x="953618" y="949245"/>
                  </a:lnTo>
                  <a:lnTo>
                    <a:pt x="1023820" y="911140"/>
                  </a:lnTo>
                  <a:cubicBezTo>
                    <a:pt x="1078519" y="888005"/>
                    <a:pt x="1138657" y="875211"/>
                    <a:pt x="1201783" y="875211"/>
                  </a:cubicBezTo>
                  <a:cubicBezTo>
                    <a:pt x="1391162" y="875211"/>
                    <a:pt x="1553648" y="990352"/>
                    <a:pt x="1623054" y="1154448"/>
                  </a:cubicBezTo>
                  <a:lnTo>
                    <a:pt x="1641912" y="1215198"/>
                  </a:lnTo>
                  <a:lnTo>
                    <a:pt x="1685221" y="1162707"/>
                  </a:lnTo>
                  <a:cubicBezTo>
                    <a:pt x="1782141" y="1065787"/>
                    <a:pt x="1916036" y="1005840"/>
                    <a:pt x="2063931" y="1005840"/>
                  </a:cubicBezTo>
                  <a:cubicBezTo>
                    <a:pt x="2174853" y="1005840"/>
                    <a:pt x="2277899" y="1039560"/>
                    <a:pt x="2363377" y="1097308"/>
                  </a:cubicBezTo>
                  <a:lnTo>
                    <a:pt x="2409428" y="1135304"/>
                  </a:lnTo>
                  <a:lnTo>
                    <a:pt x="2480562" y="1076613"/>
                  </a:lnTo>
                  <a:cubicBezTo>
                    <a:pt x="2607737" y="990695"/>
                    <a:pt x="2761050" y="940526"/>
                    <a:pt x="2926079" y="940526"/>
                  </a:cubicBezTo>
                  <a:cubicBezTo>
                    <a:pt x="3366158" y="940526"/>
                    <a:pt x="3722913" y="1297281"/>
                    <a:pt x="3722913" y="1737360"/>
                  </a:cubicBezTo>
                  <a:lnTo>
                    <a:pt x="3716237" y="1825599"/>
                  </a:lnTo>
                  <a:lnTo>
                    <a:pt x="3728546" y="1815443"/>
                  </a:lnTo>
                  <a:cubicBezTo>
                    <a:pt x="3801516" y="1766145"/>
                    <a:pt x="3889482" y="1737360"/>
                    <a:pt x="3984171" y="1737360"/>
                  </a:cubicBezTo>
                  <a:cubicBezTo>
                    <a:pt x="4141987" y="1737360"/>
                    <a:pt x="4281127" y="1817319"/>
                    <a:pt x="4363289" y="1938935"/>
                  </a:cubicBezTo>
                  <a:lnTo>
                    <a:pt x="4386727" y="1982117"/>
                  </a:lnTo>
                  <a:lnTo>
                    <a:pt x="4407931" y="1913809"/>
                  </a:lnTo>
                  <a:cubicBezTo>
                    <a:pt x="4519973" y="1648911"/>
                    <a:pt x="4782272" y="1463040"/>
                    <a:pt x="5087982" y="1463040"/>
                  </a:cubicBezTo>
                  <a:cubicBezTo>
                    <a:pt x="5393692" y="1463040"/>
                    <a:pt x="5655991" y="1648911"/>
                    <a:pt x="5768034" y="1913808"/>
                  </a:cubicBezTo>
                  <a:lnTo>
                    <a:pt x="5783337" y="1963108"/>
                  </a:lnTo>
                  <a:lnTo>
                    <a:pt x="5810304" y="1948471"/>
                  </a:lnTo>
                  <a:cubicBezTo>
                    <a:pt x="5853282" y="1930293"/>
                    <a:pt x="5900533" y="1920241"/>
                    <a:pt x="5950132" y="1920241"/>
                  </a:cubicBezTo>
                  <a:cubicBezTo>
                    <a:pt x="6098930" y="1920241"/>
                    <a:pt x="6226597" y="2010709"/>
                    <a:pt x="6281131" y="2139642"/>
                  </a:cubicBezTo>
                  <a:lnTo>
                    <a:pt x="6302768" y="2246812"/>
                  </a:lnTo>
                  <a:lnTo>
                    <a:pt x="4585063" y="2246812"/>
                  </a:lnTo>
                  <a:lnTo>
                    <a:pt x="4585063" y="2246813"/>
                  </a:lnTo>
                  <a:lnTo>
                    <a:pt x="0" y="2246813"/>
                  </a:ln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chemeClr val="bg1"/>
              </a:solidFill>
            </a:ln>
            <a:effectLst>
              <a:outerShdw blurRad="203200" dist="63500" dir="18900000" algn="bl" rotWithShape="0">
                <a:schemeClr val="bg1">
                  <a:alpha val="5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9" name="任意多边形 68"/>
            <p:cNvSpPr/>
            <p:nvPr/>
          </p:nvSpPr>
          <p:spPr>
            <a:xfrm>
              <a:off x="0" y="4595446"/>
              <a:ext cx="6346925" cy="2262554"/>
            </a:xfrm>
            <a:custGeom>
              <a:avLst/>
              <a:gdLst>
                <a:gd name="connsiteX0" fmla="*/ 0 w 6302768"/>
                <a:gd name="connsiteY0" fmla="*/ 0 h 2246813"/>
                <a:gd name="connsiteX1" fmla="*/ 529046 w 6302768"/>
                <a:gd name="connsiteY1" fmla="*/ 529046 h 2246813"/>
                <a:gd name="connsiteX2" fmla="*/ 518298 w 6302768"/>
                <a:gd name="connsiteY2" fmla="*/ 635667 h 2246813"/>
                <a:gd name="connsiteX3" fmla="*/ 518255 w 6302768"/>
                <a:gd name="connsiteY3" fmla="*/ 635806 h 2246813"/>
                <a:gd name="connsiteX4" fmla="*/ 549544 w 6302768"/>
                <a:gd name="connsiteY4" fmla="*/ 638960 h 2246813"/>
                <a:gd name="connsiteX5" fmla="*/ 941024 w 6302768"/>
                <a:gd name="connsiteY5" fmla="*/ 922250 h 2246813"/>
                <a:gd name="connsiteX6" fmla="*/ 953618 w 6302768"/>
                <a:gd name="connsiteY6" fmla="*/ 949245 h 2246813"/>
                <a:gd name="connsiteX7" fmla="*/ 1023820 w 6302768"/>
                <a:gd name="connsiteY7" fmla="*/ 911140 h 2246813"/>
                <a:gd name="connsiteX8" fmla="*/ 1201783 w 6302768"/>
                <a:gd name="connsiteY8" fmla="*/ 875211 h 2246813"/>
                <a:gd name="connsiteX9" fmla="*/ 1623054 w 6302768"/>
                <a:gd name="connsiteY9" fmla="*/ 1154448 h 2246813"/>
                <a:gd name="connsiteX10" fmla="*/ 1641912 w 6302768"/>
                <a:gd name="connsiteY10" fmla="*/ 1215198 h 2246813"/>
                <a:gd name="connsiteX11" fmla="*/ 1685221 w 6302768"/>
                <a:gd name="connsiteY11" fmla="*/ 1162707 h 2246813"/>
                <a:gd name="connsiteX12" fmla="*/ 2063931 w 6302768"/>
                <a:gd name="connsiteY12" fmla="*/ 1005840 h 2246813"/>
                <a:gd name="connsiteX13" fmla="*/ 2363377 w 6302768"/>
                <a:gd name="connsiteY13" fmla="*/ 1097308 h 2246813"/>
                <a:gd name="connsiteX14" fmla="*/ 2409428 w 6302768"/>
                <a:gd name="connsiteY14" fmla="*/ 1135304 h 2246813"/>
                <a:gd name="connsiteX15" fmla="*/ 2480562 w 6302768"/>
                <a:gd name="connsiteY15" fmla="*/ 1076613 h 2246813"/>
                <a:gd name="connsiteX16" fmla="*/ 2926079 w 6302768"/>
                <a:gd name="connsiteY16" fmla="*/ 940526 h 2246813"/>
                <a:gd name="connsiteX17" fmla="*/ 3722913 w 6302768"/>
                <a:gd name="connsiteY17" fmla="*/ 1737360 h 2246813"/>
                <a:gd name="connsiteX18" fmla="*/ 3716237 w 6302768"/>
                <a:gd name="connsiteY18" fmla="*/ 1825599 h 2246813"/>
                <a:gd name="connsiteX19" fmla="*/ 3728546 w 6302768"/>
                <a:gd name="connsiteY19" fmla="*/ 1815443 h 2246813"/>
                <a:gd name="connsiteX20" fmla="*/ 3984171 w 6302768"/>
                <a:gd name="connsiteY20" fmla="*/ 1737360 h 2246813"/>
                <a:gd name="connsiteX21" fmla="*/ 4363289 w 6302768"/>
                <a:gd name="connsiteY21" fmla="*/ 1938935 h 2246813"/>
                <a:gd name="connsiteX22" fmla="*/ 4386727 w 6302768"/>
                <a:gd name="connsiteY22" fmla="*/ 1982117 h 2246813"/>
                <a:gd name="connsiteX23" fmla="*/ 4407931 w 6302768"/>
                <a:gd name="connsiteY23" fmla="*/ 1913809 h 2246813"/>
                <a:gd name="connsiteX24" fmla="*/ 5087982 w 6302768"/>
                <a:gd name="connsiteY24" fmla="*/ 1463040 h 2246813"/>
                <a:gd name="connsiteX25" fmla="*/ 5768034 w 6302768"/>
                <a:gd name="connsiteY25" fmla="*/ 1913808 h 2246813"/>
                <a:gd name="connsiteX26" fmla="*/ 5783337 w 6302768"/>
                <a:gd name="connsiteY26" fmla="*/ 1963108 h 2246813"/>
                <a:gd name="connsiteX27" fmla="*/ 5810304 w 6302768"/>
                <a:gd name="connsiteY27" fmla="*/ 1948471 h 2246813"/>
                <a:gd name="connsiteX28" fmla="*/ 5950132 w 6302768"/>
                <a:gd name="connsiteY28" fmla="*/ 1920241 h 2246813"/>
                <a:gd name="connsiteX29" fmla="*/ 6281131 w 6302768"/>
                <a:gd name="connsiteY29" fmla="*/ 2139642 h 2246813"/>
                <a:gd name="connsiteX30" fmla="*/ 6302768 w 6302768"/>
                <a:gd name="connsiteY30" fmla="*/ 2246812 h 2246813"/>
                <a:gd name="connsiteX31" fmla="*/ 4585063 w 6302768"/>
                <a:gd name="connsiteY31" fmla="*/ 2246812 h 2246813"/>
                <a:gd name="connsiteX32" fmla="*/ 4585063 w 6302768"/>
                <a:gd name="connsiteY32" fmla="*/ 2246813 h 2246813"/>
                <a:gd name="connsiteX33" fmla="*/ 0 w 6302768"/>
                <a:gd name="connsiteY33" fmla="*/ 2246813 h 2246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6302768" h="2246813">
                  <a:moveTo>
                    <a:pt x="0" y="0"/>
                  </a:moveTo>
                  <a:cubicBezTo>
                    <a:pt x="292184" y="0"/>
                    <a:pt x="529046" y="236862"/>
                    <a:pt x="529046" y="529046"/>
                  </a:cubicBezTo>
                  <a:cubicBezTo>
                    <a:pt x="529046" y="565569"/>
                    <a:pt x="525345" y="601228"/>
                    <a:pt x="518298" y="635667"/>
                  </a:cubicBezTo>
                  <a:lnTo>
                    <a:pt x="518255" y="635806"/>
                  </a:lnTo>
                  <a:lnTo>
                    <a:pt x="549544" y="638960"/>
                  </a:lnTo>
                  <a:cubicBezTo>
                    <a:pt x="716958" y="673218"/>
                    <a:pt x="858449" y="778645"/>
                    <a:pt x="941024" y="922250"/>
                  </a:cubicBezTo>
                  <a:lnTo>
                    <a:pt x="953618" y="949245"/>
                  </a:lnTo>
                  <a:lnTo>
                    <a:pt x="1023820" y="911140"/>
                  </a:lnTo>
                  <a:cubicBezTo>
                    <a:pt x="1078519" y="888005"/>
                    <a:pt x="1138657" y="875211"/>
                    <a:pt x="1201783" y="875211"/>
                  </a:cubicBezTo>
                  <a:cubicBezTo>
                    <a:pt x="1391162" y="875211"/>
                    <a:pt x="1553648" y="990352"/>
                    <a:pt x="1623054" y="1154448"/>
                  </a:cubicBezTo>
                  <a:lnTo>
                    <a:pt x="1641912" y="1215198"/>
                  </a:lnTo>
                  <a:lnTo>
                    <a:pt x="1685221" y="1162707"/>
                  </a:lnTo>
                  <a:cubicBezTo>
                    <a:pt x="1782141" y="1065787"/>
                    <a:pt x="1916036" y="1005840"/>
                    <a:pt x="2063931" y="1005840"/>
                  </a:cubicBezTo>
                  <a:cubicBezTo>
                    <a:pt x="2174853" y="1005840"/>
                    <a:pt x="2277899" y="1039560"/>
                    <a:pt x="2363377" y="1097308"/>
                  </a:cubicBezTo>
                  <a:lnTo>
                    <a:pt x="2409428" y="1135304"/>
                  </a:lnTo>
                  <a:lnTo>
                    <a:pt x="2480562" y="1076613"/>
                  </a:lnTo>
                  <a:cubicBezTo>
                    <a:pt x="2607737" y="990695"/>
                    <a:pt x="2761050" y="940526"/>
                    <a:pt x="2926079" y="940526"/>
                  </a:cubicBezTo>
                  <a:cubicBezTo>
                    <a:pt x="3366158" y="940526"/>
                    <a:pt x="3722913" y="1297281"/>
                    <a:pt x="3722913" y="1737360"/>
                  </a:cubicBezTo>
                  <a:lnTo>
                    <a:pt x="3716237" y="1825599"/>
                  </a:lnTo>
                  <a:lnTo>
                    <a:pt x="3728546" y="1815443"/>
                  </a:lnTo>
                  <a:cubicBezTo>
                    <a:pt x="3801516" y="1766145"/>
                    <a:pt x="3889482" y="1737360"/>
                    <a:pt x="3984171" y="1737360"/>
                  </a:cubicBezTo>
                  <a:cubicBezTo>
                    <a:pt x="4141987" y="1737360"/>
                    <a:pt x="4281127" y="1817319"/>
                    <a:pt x="4363289" y="1938935"/>
                  </a:cubicBezTo>
                  <a:lnTo>
                    <a:pt x="4386727" y="1982117"/>
                  </a:lnTo>
                  <a:lnTo>
                    <a:pt x="4407931" y="1913809"/>
                  </a:lnTo>
                  <a:cubicBezTo>
                    <a:pt x="4519973" y="1648911"/>
                    <a:pt x="4782272" y="1463040"/>
                    <a:pt x="5087982" y="1463040"/>
                  </a:cubicBezTo>
                  <a:cubicBezTo>
                    <a:pt x="5393692" y="1463040"/>
                    <a:pt x="5655991" y="1648911"/>
                    <a:pt x="5768034" y="1913808"/>
                  </a:cubicBezTo>
                  <a:lnTo>
                    <a:pt x="5783337" y="1963108"/>
                  </a:lnTo>
                  <a:lnTo>
                    <a:pt x="5810304" y="1948471"/>
                  </a:lnTo>
                  <a:cubicBezTo>
                    <a:pt x="5853282" y="1930293"/>
                    <a:pt x="5900533" y="1920241"/>
                    <a:pt x="5950132" y="1920241"/>
                  </a:cubicBezTo>
                  <a:cubicBezTo>
                    <a:pt x="6098930" y="1920241"/>
                    <a:pt x="6226597" y="2010709"/>
                    <a:pt x="6281131" y="2139642"/>
                  </a:cubicBezTo>
                  <a:lnTo>
                    <a:pt x="6302768" y="2246812"/>
                  </a:lnTo>
                  <a:lnTo>
                    <a:pt x="4585063" y="2246812"/>
                  </a:lnTo>
                  <a:lnTo>
                    <a:pt x="4585063" y="2246813"/>
                  </a:lnTo>
                  <a:lnTo>
                    <a:pt x="0" y="2246813"/>
                  </a:ln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chemeClr val="bg1"/>
              </a:solidFill>
            </a:ln>
            <a:effectLst>
              <a:innerShdw blurRad="266700" dist="139700" dir="16200000">
                <a:srgbClr val="18ACCA">
                  <a:alpha val="30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34" name="Picture 33">
            <a:extLst>
              <a:ext uri="{FF2B5EF4-FFF2-40B4-BE49-F238E27FC236}">
                <a16:creationId xmlns:a16="http://schemas.microsoft.com/office/drawing/2014/main" xmlns="" id="{378C324B-68E3-4326-B83D-0BB9D91E1FF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4762" r="4933" b="5230"/>
          <a:stretch/>
        </p:blipFill>
        <p:spPr>
          <a:xfrm>
            <a:off x="5491168" y="132955"/>
            <a:ext cx="4615059" cy="4106977"/>
          </a:xfrm>
          <a:prstGeom prst="rect">
            <a:avLst/>
          </a:prstGeom>
        </p:spPr>
      </p:pic>
      <p:sp>
        <p:nvSpPr>
          <p:cNvPr id="40" name="Cloud Callout 39"/>
          <p:cNvSpPr/>
          <p:nvPr/>
        </p:nvSpPr>
        <p:spPr>
          <a:xfrm>
            <a:off x="1290912" y="3697940"/>
            <a:ext cx="6096000" cy="3086502"/>
          </a:xfrm>
          <a:prstGeom prst="cloudCallout">
            <a:avLst>
              <a:gd name="adj1" fmla="val 59225"/>
              <a:gd name="adj2" fmla="val -67028"/>
            </a:avLst>
          </a:prstGeom>
          <a:solidFill>
            <a:srgbClr val="FF8599"/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r>
              <a:rPr lang="nl-NL" sz="4000" b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Đó </a:t>
            </a:r>
            <a:r>
              <a:rPr lang="nl-NL" sz="4000" b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là do cậu cứ ưỡn ngực mãi </a:t>
            </a:r>
            <a:r>
              <a:rPr lang="nl-NL" sz="4000" b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nên mới </a:t>
            </a:r>
            <a:r>
              <a:rPr lang="nl-NL" sz="4000" b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như vậy </a:t>
            </a:r>
            <a:r>
              <a:rPr lang="nl-NL" sz="4000" b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đấy!</a:t>
            </a:r>
            <a:endParaRPr lang="en-US" sz="4000" b="1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Cloud Callout 38"/>
          <p:cNvSpPr/>
          <p:nvPr/>
        </p:nvSpPr>
        <p:spPr>
          <a:xfrm>
            <a:off x="7626567" y="3730358"/>
            <a:ext cx="4483631" cy="3054084"/>
          </a:xfrm>
          <a:prstGeom prst="cloudCallout">
            <a:avLst>
              <a:gd name="adj1" fmla="val -18373"/>
              <a:gd name="adj2" fmla="val -66665"/>
            </a:avLst>
          </a:prstGeom>
          <a:solidFill>
            <a:schemeClr val="accent6">
              <a:lumMod val="20000"/>
              <a:lumOff val="80000"/>
            </a:schemeClr>
          </a:solidFill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l-NL" sz="3600" b="1">
                <a:latin typeface="Times New Roman" pitchFamily="18" charset="0"/>
                <a:cs typeface="Times New Roman" pitchFamily="18" charset="0"/>
              </a:rPr>
              <a:t>Thước kẻ ơi, cậu đừng kiêu căng nữa</a:t>
            </a:r>
            <a:r>
              <a:rPr lang="nl-NL" sz="3600" b="1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nl-NL" sz="3600"/>
              <a:t> </a:t>
            </a:r>
            <a:r>
              <a:rPr lang="nl-NL" sz="3600" b="1">
                <a:latin typeface="Times New Roman" pitchFamily="18" charset="0"/>
                <a:cs typeface="Times New Roman" pitchFamily="18" charset="0"/>
              </a:rPr>
              <a:t>Cậu hãy nghĩ lại đi.</a:t>
            </a:r>
            <a:r>
              <a:rPr lang="nl-NL" sz="3600" b="1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vi-VN" sz="3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Cloud Callout 34"/>
          <p:cNvSpPr/>
          <p:nvPr/>
        </p:nvSpPr>
        <p:spPr>
          <a:xfrm>
            <a:off x="188259" y="443753"/>
            <a:ext cx="4602895" cy="2745296"/>
          </a:xfrm>
          <a:prstGeom prst="cloudCallout">
            <a:avLst>
              <a:gd name="adj1" fmla="val 77744"/>
              <a:gd name="adj2" fmla="val 301"/>
            </a:avLst>
          </a:prstGeom>
          <a:solidFill>
            <a:srgbClr val="FFFFCC"/>
          </a:solidFill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l-NL" sz="3600" b="1" smtClean="0">
                <a:latin typeface="Times New Roman" pitchFamily="18" charset="0"/>
                <a:cs typeface="Times New Roman" pitchFamily="18" charset="0"/>
              </a:rPr>
              <a:t>Tớ xin lỗi các cậu. Tớ biết lỗi của mình rồi. </a:t>
            </a:r>
            <a:endParaRPr lang="vi-VN" sz="3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591918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39" grpId="0" animBg="1"/>
      <p:bldP spid="3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-152400"/>
            <a:ext cx="12192000" cy="7010400"/>
          </a:xfrm>
          <a:prstGeom prst="rect">
            <a:avLst/>
          </a:prstGeom>
          <a:solidFill>
            <a:srgbClr val="19B4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87" name="组合 86"/>
          <p:cNvGrpSpPr/>
          <p:nvPr/>
        </p:nvGrpSpPr>
        <p:grpSpPr>
          <a:xfrm rot="19781084">
            <a:off x="7110810" y="3657732"/>
            <a:ext cx="6400536" cy="6400536"/>
            <a:chOff x="2926928" y="1662109"/>
            <a:chExt cx="7213504" cy="7213504"/>
          </a:xfrm>
        </p:grpSpPr>
        <p:sp>
          <p:nvSpPr>
            <p:cNvPr id="88" name="弧形 87"/>
            <p:cNvSpPr/>
            <p:nvPr/>
          </p:nvSpPr>
          <p:spPr>
            <a:xfrm>
              <a:off x="3704970" y="2049511"/>
              <a:ext cx="5852160" cy="5852160"/>
            </a:xfrm>
            <a:prstGeom prst="arc">
              <a:avLst>
                <a:gd name="adj1" fmla="val 12896403"/>
                <a:gd name="adj2" fmla="val 10133"/>
              </a:avLst>
            </a:prstGeom>
            <a:ln w="25400">
              <a:solidFill>
                <a:srgbClr val="64E4F2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9" name="弧形 88"/>
            <p:cNvSpPr/>
            <p:nvPr/>
          </p:nvSpPr>
          <p:spPr>
            <a:xfrm>
              <a:off x="3513852" y="1955556"/>
              <a:ext cx="6197699" cy="6197699"/>
            </a:xfrm>
            <a:prstGeom prst="arc">
              <a:avLst>
                <a:gd name="adj1" fmla="val 12978761"/>
                <a:gd name="adj2" fmla="val 20767141"/>
              </a:avLst>
            </a:prstGeom>
            <a:ln w="25400">
              <a:solidFill>
                <a:srgbClr val="AEE34F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0" name="弧形 89"/>
            <p:cNvSpPr/>
            <p:nvPr/>
          </p:nvSpPr>
          <p:spPr>
            <a:xfrm>
              <a:off x="3334777" y="1872224"/>
              <a:ext cx="6525946" cy="6525946"/>
            </a:xfrm>
            <a:prstGeom prst="arc">
              <a:avLst>
                <a:gd name="adj1" fmla="val 12609225"/>
                <a:gd name="adj2" fmla="val 20865703"/>
              </a:avLst>
            </a:prstGeom>
            <a:ln w="25400">
              <a:solidFill>
                <a:srgbClr val="FFE285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1" name="弧形 90"/>
            <p:cNvSpPr/>
            <p:nvPr/>
          </p:nvSpPr>
          <p:spPr>
            <a:xfrm>
              <a:off x="3169038" y="1766080"/>
              <a:ext cx="6819023" cy="6819023"/>
            </a:xfrm>
            <a:prstGeom prst="arc">
              <a:avLst>
                <a:gd name="adj1" fmla="val 12702920"/>
                <a:gd name="adj2" fmla="val 20806087"/>
              </a:avLst>
            </a:prstGeom>
            <a:ln w="25400">
              <a:solidFill>
                <a:srgbClr val="FECFA8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2" name="弧形 91"/>
            <p:cNvSpPr/>
            <p:nvPr/>
          </p:nvSpPr>
          <p:spPr>
            <a:xfrm>
              <a:off x="2926928" y="1662109"/>
              <a:ext cx="7213504" cy="7213504"/>
            </a:xfrm>
            <a:prstGeom prst="arc">
              <a:avLst>
                <a:gd name="adj1" fmla="val 12760739"/>
                <a:gd name="adj2" fmla="val 20631879"/>
              </a:avLst>
            </a:prstGeom>
            <a:ln w="25400">
              <a:solidFill>
                <a:srgbClr val="FFB7C3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47" t="42269" r="25874" b="19399"/>
          <a:stretch/>
        </p:blipFill>
        <p:spPr>
          <a:xfrm>
            <a:off x="8557845" y="2491528"/>
            <a:ext cx="2813538" cy="1107456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" t="59567" r="183"/>
          <a:stretch/>
        </p:blipFill>
        <p:spPr>
          <a:xfrm>
            <a:off x="1008183" y="3962400"/>
            <a:ext cx="10631551" cy="2429313"/>
          </a:xfrm>
          <a:prstGeom prst="rect">
            <a:avLst/>
          </a:prstGeom>
          <a:effectLst>
            <a:outerShdw blurRad="165100" dir="16200000" rotWithShape="0">
              <a:schemeClr val="bg1">
                <a:alpha val="90000"/>
              </a:schemeClr>
            </a:outerShdw>
          </a:effectLst>
        </p:spPr>
      </p:pic>
      <p:grpSp>
        <p:nvGrpSpPr>
          <p:cNvPr id="4" name="组合 3"/>
          <p:cNvGrpSpPr/>
          <p:nvPr/>
        </p:nvGrpSpPr>
        <p:grpSpPr>
          <a:xfrm>
            <a:off x="1" y="4537569"/>
            <a:ext cx="12191999" cy="2326243"/>
            <a:chOff x="1" y="4546271"/>
            <a:chExt cx="12191999" cy="2326243"/>
          </a:xfrm>
        </p:grpSpPr>
        <p:sp>
          <p:nvSpPr>
            <p:cNvPr id="5" name="任意多边形 4"/>
            <p:cNvSpPr/>
            <p:nvPr/>
          </p:nvSpPr>
          <p:spPr>
            <a:xfrm>
              <a:off x="1" y="4546271"/>
              <a:ext cx="12191999" cy="2311729"/>
            </a:xfrm>
            <a:custGeom>
              <a:avLst/>
              <a:gdLst>
                <a:gd name="connsiteX0" fmla="*/ 12191999 w 12191999"/>
                <a:gd name="connsiteY0" fmla="*/ 0 h 2311729"/>
                <a:gd name="connsiteX1" fmla="*/ 12191999 w 12191999"/>
                <a:gd name="connsiteY1" fmla="*/ 2311729 h 2311729"/>
                <a:gd name="connsiteX2" fmla="*/ 0 w 12191999"/>
                <a:gd name="connsiteY2" fmla="*/ 2311729 h 2311729"/>
                <a:gd name="connsiteX3" fmla="*/ 0 w 12191999"/>
                <a:gd name="connsiteY3" fmla="*/ 2020458 h 2311729"/>
                <a:gd name="connsiteX4" fmla="*/ 0 w 12191999"/>
                <a:gd name="connsiteY4" fmla="*/ 237172 h 2311729"/>
                <a:gd name="connsiteX5" fmla="*/ 63480 w 12191999"/>
                <a:gd name="connsiteY5" fmla="*/ 213939 h 2311729"/>
                <a:gd name="connsiteX6" fmla="*/ 348343 w 12191999"/>
                <a:gd name="connsiteY6" fmla="*/ 170871 h 2311729"/>
                <a:gd name="connsiteX7" fmla="*/ 1306287 w 12191999"/>
                <a:gd name="connsiteY7" fmla="*/ 1128815 h 2311729"/>
                <a:gd name="connsiteX8" fmla="*/ 1286825 w 12191999"/>
                <a:gd name="connsiteY8" fmla="*/ 1321874 h 2311729"/>
                <a:gd name="connsiteX9" fmla="*/ 1256605 w 12191999"/>
                <a:gd name="connsiteY9" fmla="*/ 1419229 h 2311729"/>
                <a:gd name="connsiteX10" fmla="*/ 1344679 w 12191999"/>
                <a:gd name="connsiteY10" fmla="*/ 1371424 h 2311729"/>
                <a:gd name="connsiteX11" fmla="*/ 1683656 w 12191999"/>
                <a:gd name="connsiteY11" fmla="*/ 1302987 h 2311729"/>
                <a:gd name="connsiteX12" fmla="*/ 2299446 w 12191999"/>
                <a:gd name="connsiteY12" fmla="*/ 1558056 h 2311729"/>
                <a:gd name="connsiteX13" fmla="*/ 2381189 w 12191999"/>
                <a:gd name="connsiteY13" fmla="*/ 1657129 h 2311729"/>
                <a:gd name="connsiteX14" fmla="*/ 2427737 w 12191999"/>
                <a:gd name="connsiteY14" fmla="*/ 1596410 h 2311729"/>
                <a:gd name="connsiteX15" fmla="*/ 3069771 w 12191999"/>
                <a:gd name="connsiteY15" fmla="*/ 1302987 h 2311729"/>
                <a:gd name="connsiteX16" fmla="*/ 3544503 w 12191999"/>
                <a:gd name="connsiteY16" fmla="*/ 1447998 h 2311729"/>
                <a:gd name="connsiteX17" fmla="*/ 3657745 w 12191999"/>
                <a:gd name="connsiteY17" fmla="*/ 1541431 h 2311729"/>
                <a:gd name="connsiteX18" fmla="*/ 3713651 w 12191999"/>
                <a:gd name="connsiteY18" fmla="*/ 1519404 h 2311729"/>
                <a:gd name="connsiteX19" fmla="*/ 3897086 w 12191999"/>
                <a:gd name="connsiteY19" fmla="*/ 1491671 h 2311729"/>
                <a:gd name="connsiteX20" fmla="*/ 4241977 w 12191999"/>
                <a:gd name="connsiteY20" fmla="*/ 1597020 h 2311729"/>
                <a:gd name="connsiteX21" fmla="*/ 4317999 w 12191999"/>
                <a:gd name="connsiteY21" fmla="*/ 1659743 h 2311729"/>
                <a:gd name="connsiteX22" fmla="*/ 4359994 w 12191999"/>
                <a:gd name="connsiteY22" fmla="*/ 1582372 h 2311729"/>
                <a:gd name="connsiteX23" fmla="*/ 5021945 w 12191999"/>
                <a:gd name="connsiteY23" fmla="*/ 1230415 h 2311729"/>
                <a:gd name="connsiteX24" fmla="*/ 5757498 w 12191999"/>
                <a:gd name="connsiteY24" fmla="*/ 1717972 h 2311729"/>
                <a:gd name="connsiteX25" fmla="*/ 5775109 w 12191999"/>
                <a:gd name="connsiteY25" fmla="*/ 1774705 h 2311729"/>
                <a:gd name="connsiteX26" fmla="*/ 5877396 w 12191999"/>
                <a:gd name="connsiteY26" fmla="*/ 1742952 h 2311729"/>
                <a:gd name="connsiteX27" fmla="*/ 5994403 w 12191999"/>
                <a:gd name="connsiteY27" fmla="*/ 1731157 h 2311729"/>
                <a:gd name="connsiteX28" fmla="*/ 6319003 w 12191999"/>
                <a:gd name="connsiteY28" fmla="*/ 1830310 h 2311729"/>
                <a:gd name="connsiteX29" fmla="*/ 6349718 w 12191999"/>
                <a:gd name="connsiteY29" fmla="*/ 1855653 h 2311729"/>
                <a:gd name="connsiteX30" fmla="*/ 6372196 w 12191999"/>
                <a:gd name="connsiteY30" fmla="*/ 1783240 h 2311729"/>
                <a:gd name="connsiteX31" fmla="*/ 7228113 w 12191999"/>
                <a:gd name="connsiteY31" fmla="*/ 1215901 h 2311729"/>
                <a:gd name="connsiteX32" fmla="*/ 7884955 w 12191999"/>
                <a:gd name="connsiteY32" fmla="*/ 1487974 h 2311729"/>
                <a:gd name="connsiteX33" fmla="*/ 7933395 w 12191999"/>
                <a:gd name="connsiteY33" fmla="*/ 1546684 h 2311729"/>
                <a:gd name="connsiteX34" fmla="*/ 8036368 w 12191999"/>
                <a:gd name="connsiteY34" fmla="*/ 1487498 h 2311729"/>
                <a:gd name="connsiteX35" fmla="*/ 8432799 w 12191999"/>
                <a:gd name="connsiteY35" fmla="*/ 1397328 h 2311729"/>
                <a:gd name="connsiteX36" fmla="*/ 9191035 w 12191999"/>
                <a:gd name="connsiteY36" fmla="*/ 1800479 h 2311729"/>
                <a:gd name="connsiteX37" fmla="*/ 9210518 w 12191999"/>
                <a:gd name="connsiteY37" fmla="*/ 1836373 h 2311729"/>
                <a:gd name="connsiteX38" fmla="*/ 9258709 w 12191999"/>
                <a:gd name="connsiteY38" fmla="*/ 1810216 h 2311729"/>
                <a:gd name="connsiteX39" fmla="*/ 9470570 w 12191999"/>
                <a:gd name="connsiteY39" fmla="*/ 1767443 h 2311729"/>
                <a:gd name="connsiteX40" fmla="*/ 9682431 w 12191999"/>
                <a:gd name="connsiteY40" fmla="*/ 1810216 h 2311729"/>
                <a:gd name="connsiteX41" fmla="*/ 9768141 w 12191999"/>
                <a:gd name="connsiteY41" fmla="*/ 1856738 h 2311729"/>
                <a:gd name="connsiteX42" fmla="*/ 9791010 w 12191999"/>
                <a:gd name="connsiteY42" fmla="*/ 1783067 h 2311729"/>
                <a:gd name="connsiteX43" fmla="*/ 10570028 w 12191999"/>
                <a:gd name="connsiteY43" fmla="*/ 1266699 h 2311729"/>
                <a:gd name="connsiteX44" fmla="*/ 10821441 w 12191999"/>
                <a:gd name="connsiteY44" fmla="*/ 1304709 h 2311729"/>
                <a:gd name="connsiteX45" fmla="*/ 10893902 w 12191999"/>
                <a:gd name="connsiteY45" fmla="*/ 1333259 h 2311729"/>
                <a:gd name="connsiteX46" fmla="*/ 10916253 w 12191999"/>
                <a:gd name="connsiteY46" fmla="*/ 1261255 h 2311729"/>
                <a:gd name="connsiteX47" fmla="*/ 11444514 w 12191999"/>
                <a:gd name="connsiteY47" fmla="*/ 911100 h 2311729"/>
                <a:gd name="connsiteX48" fmla="*/ 11446790 w 12191999"/>
                <a:gd name="connsiteY48" fmla="*/ 911330 h 2311729"/>
                <a:gd name="connsiteX49" fmla="*/ 11437256 w 12191999"/>
                <a:gd name="connsiteY49" fmla="*/ 816759 h 2311729"/>
                <a:gd name="connsiteX50" fmla="*/ 12173467 w 12191999"/>
                <a:gd name="connsiteY50" fmla="*/ 936 h 23117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2191999" h="2311729">
                  <a:moveTo>
                    <a:pt x="12191999" y="0"/>
                  </a:moveTo>
                  <a:lnTo>
                    <a:pt x="12191999" y="2311729"/>
                  </a:lnTo>
                  <a:lnTo>
                    <a:pt x="0" y="2311729"/>
                  </a:lnTo>
                  <a:lnTo>
                    <a:pt x="0" y="2020458"/>
                  </a:lnTo>
                  <a:lnTo>
                    <a:pt x="0" y="237172"/>
                  </a:lnTo>
                  <a:lnTo>
                    <a:pt x="63480" y="213939"/>
                  </a:lnTo>
                  <a:cubicBezTo>
                    <a:pt x="153468" y="185949"/>
                    <a:pt x="249145" y="170871"/>
                    <a:pt x="348343" y="170871"/>
                  </a:cubicBezTo>
                  <a:cubicBezTo>
                    <a:pt x="877401" y="170871"/>
                    <a:pt x="1306287" y="599757"/>
                    <a:pt x="1306287" y="1128815"/>
                  </a:cubicBezTo>
                  <a:cubicBezTo>
                    <a:pt x="1306287" y="1194948"/>
                    <a:pt x="1299586" y="1259515"/>
                    <a:pt x="1286825" y="1321874"/>
                  </a:cubicBezTo>
                  <a:lnTo>
                    <a:pt x="1256605" y="1419229"/>
                  </a:lnTo>
                  <a:lnTo>
                    <a:pt x="1344679" y="1371424"/>
                  </a:lnTo>
                  <a:cubicBezTo>
                    <a:pt x="1448867" y="1327356"/>
                    <a:pt x="1563416" y="1302987"/>
                    <a:pt x="1683656" y="1302987"/>
                  </a:cubicBezTo>
                  <a:cubicBezTo>
                    <a:pt x="1924137" y="1302987"/>
                    <a:pt x="2141852" y="1400461"/>
                    <a:pt x="2299446" y="1558056"/>
                  </a:cubicBezTo>
                  <a:lnTo>
                    <a:pt x="2381189" y="1657129"/>
                  </a:lnTo>
                  <a:lnTo>
                    <a:pt x="2427737" y="1596410"/>
                  </a:lnTo>
                  <a:cubicBezTo>
                    <a:pt x="2583425" y="1416679"/>
                    <a:pt x="2813321" y="1302987"/>
                    <a:pt x="3069771" y="1302987"/>
                  </a:cubicBezTo>
                  <a:cubicBezTo>
                    <a:pt x="3245622" y="1302987"/>
                    <a:pt x="3408987" y="1356446"/>
                    <a:pt x="3544503" y="1447998"/>
                  </a:cubicBezTo>
                  <a:lnTo>
                    <a:pt x="3657745" y="1541431"/>
                  </a:lnTo>
                  <a:lnTo>
                    <a:pt x="3713651" y="1519404"/>
                  </a:lnTo>
                  <a:cubicBezTo>
                    <a:pt x="3771598" y="1501381"/>
                    <a:pt x="3833208" y="1491671"/>
                    <a:pt x="3897086" y="1491671"/>
                  </a:cubicBezTo>
                  <a:cubicBezTo>
                    <a:pt x="4024841" y="1491671"/>
                    <a:pt x="4143526" y="1530508"/>
                    <a:pt x="4241977" y="1597020"/>
                  </a:cubicBezTo>
                  <a:lnTo>
                    <a:pt x="4317999" y="1659743"/>
                  </a:lnTo>
                  <a:lnTo>
                    <a:pt x="4359994" y="1582372"/>
                  </a:lnTo>
                  <a:cubicBezTo>
                    <a:pt x="4503453" y="1370026"/>
                    <a:pt x="4746395" y="1230415"/>
                    <a:pt x="5021945" y="1230415"/>
                  </a:cubicBezTo>
                  <a:cubicBezTo>
                    <a:pt x="5352605" y="1230415"/>
                    <a:pt x="5636309" y="1431455"/>
                    <a:pt x="5757498" y="1717972"/>
                  </a:cubicBezTo>
                  <a:lnTo>
                    <a:pt x="5775109" y="1774705"/>
                  </a:lnTo>
                  <a:lnTo>
                    <a:pt x="5877396" y="1742952"/>
                  </a:lnTo>
                  <a:cubicBezTo>
                    <a:pt x="5915189" y="1735219"/>
                    <a:pt x="5954321" y="1731157"/>
                    <a:pt x="5994403" y="1731157"/>
                  </a:cubicBezTo>
                  <a:cubicBezTo>
                    <a:pt x="6114640" y="1731157"/>
                    <a:pt x="6226343" y="1767710"/>
                    <a:pt x="6319003" y="1830310"/>
                  </a:cubicBezTo>
                  <a:lnTo>
                    <a:pt x="6349718" y="1855653"/>
                  </a:lnTo>
                  <a:lnTo>
                    <a:pt x="6372196" y="1783240"/>
                  </a:lnTo>
                  <a:cubicBezTo>
                    <a:pt x="6513213" y="1449839"/>
                    <a:pt x="6843343" y="1215901"/>
                    <a:pt x="7228113" y="1215901"/>
                  </a:cubicBezTo>
                  <a:cubicBezTo>
                    <a:pt x="7484626" y="1215901"/>
                    <a:pt x="7716855" y="1319874"/>
                    <a:pt x="7884955" y="1487974"/>
                  </a:cubicBezTo>
                  <a:lnTo>
                    <a:pt x="7933395" y="1546684"/>
                  </a:lnTo>
                  <a:lnTo>
                    <a:pt x="8036368" y="1487498"/>
                  </a:lnTo>
                  <a:cubicBezTo>
                    <a:pt x="8156294" y="1429711"/>
                    <a:pt x="8290765" y="1397328"/>
                    <a:pt x="8432799" y="1397328"/>
                  </a:cubicBezTo>
                  <a:cubicBezTo>
                    <a:pt x="8748430" y="1397328"/>
                    <a:pt x="9026710" y="1557246"/>
                    <a:pt x="9191035" y="1800479"/>
                  </a:cubicBezTo>
                  <a:lnTo>
                    <a:pt x="9210518" y="1836373"/>
                  </a:lnTo>
                  <a:lnTo>
                    <a:pt x="9258709" y="1810216"/>
                  </a:lnTo>
                  <a:cubicBezTo>
                    <a:pt x="9323827" y="1782674"/>
                    <a:pt x="9395420" y="1767443"/>
                    <a:pt x="9470570" y="1767443"/>
                  </a:cubicBezTo>
                  <a:cubicBezTo>
                    <a:pt x="9545720" y="1767443"/>
                    <a:pt x="9617313" y="1782674"/>
                    <a:pt x="9682431" y="1810216"/>
                  </a:cubicBezTo>
                  <a:lnTo>
                    <a:pt x="9768141" y="1856738"/>
                  </a:lnTo>
                  <a:lnTo>
                    <a:pt x="9791010" y="1783067"/>
                  </a:lnTo>
                  <a:cubicBezTo>
                    <a:pt x="9919358" y="1479619"/>
                    <a:pt x="10219827" y="1266699"/>
                    <a:pt x="10570028" y="1266699"/>
                  </a:cubicBezTo>
                  <a:cubicBezTo>
                    <a:pt x="10657578" y="1266699"/>
                    <a:pt x="10742020" y="1280007"/>
                    <a:pt x="10821441" y="1304709"/>
                  </a:cubicBezTo>
                  <a:lnTo>
                    <a:pt x="10893902" y="1333259"/>
                  </a:lnTo>
                  <a:lnTo>
                    <a:pt x="10916253" y="1261255"/>
                  </a:lnTo>
                  <a:cubicBezTo>
                    <a:pt x="11003287" y="1055484"/>
                    <a:pt x="11207039" y="911100"/>
                    <a:pt x="11444514" y="911100"/>
                  </a:cubicBezTo>
                  <a:lnTo>
                    <a:pt x="11446790" y="911330"/>
                  </a:lnTo>
                  <a:lnTo>
                    <a:pt x="11437256" y="816759"/>
                  </a:lnTo>
                  <a:cubicBezTo>
                    <a:pt x="11437256" y="392161"/>
                    <a:pt x="11759948" y="42931"/>
                    <a:pt x="12173467" y="93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90500" dir="16200000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任意多边形 5"/>
            <p:cNvSpPr/>
            <p:nvPr/>
          </p:nvSpPr>
          <p:spPr>
            <a:xfrm>
              <a:off x="1" y="4560785"/>
              <a:ext cx="12191999" cy="2311729"/>
            </a:xfrm>
            <a:custGeom>
              <a:avLst/>
              <a:gdLst>
                <a:gd name="connsiteX0" fmla="*/ 12191999 w 12191999"/>
                <a:gd name="connsiteY0" fmla="*/ 0 h 2311729"/>
                <a:gd name="connsiteX1" fmla="*/ 12191999 w 12191999"/>
                <a:gd name="connsiteY1" fmla="*/ 2311729 h 2311729"/>
                <a:gd name="connsiteX2" fmla="*/ 0 w 12191999"/>
                <a:gd name="connsiteY2" fmla="*/ 2311729 h 2311729"/>
                <a:gd name="connsiteX3" fmla="*/ 0 w 12191999"/>
                <a:gd name="connsiteY3" fmla="*/ 2020458 h 2311729"/>
                <a:gd name="connsiteX4" fmla="*/ 0 w 12191999"/>
                <a:gd name="connsiteY4" fmla="*/ 237172 h 2311729"/>
                <a:gd name="connsiteX5" fmla="*/ 63480 w 12191999"/>
                <a:gd name="connsiteY5" fmla="*/ 213939 h 2311729"/>
                <a:gd name="connsiteX6" fmla="*/ 348343 w 12191999"/>
                <a:gd name="connsiteY6" fmla="*/ 170871 h 2311729"/>
                <a:gd name="connsiteX7" fmla="*/ 1306287 w 12191999"/>
                <a:gd name="connsiteY7" fmla="*/ 1128815 h 2311729"/>
                <a:gd name="connsiteX8" fmla="*/ 1286825 w 12191999"/>
                <a:gd name="connsiteY8" fmla="*/ 1321874 h 2311729"/>
                <a:gd name="connsiteX9" fmla="*/ 1256605 w 12191999"/>
                <a:gd name="connsiteY9" fmla="*/ 1419229 h 2311729"/>
                <a:gd name="connsiteX10" fmla="*/ 1344679 w 12191999"/>
                <a:gd name="connsiteY10" fmla="*/ 1371424 h 2311729"/>
                <a:gd name="connsiteX11" fmla="*/ 1683656 w 12191999"/>
                <a:gd name="connsiteY11" fmla="*/ 1302987 h 2311729"/>
                <a:gd name="connsiteX12" fmla="*/ 2299446 w 12191999"/>
                <a:gd name="connsiteY12" fmla="*/ 1558056 h 2311729"/>
                <a:gd name="connsiteX13" fmla="*/ 2381189 w 12191999"/>
                <a:gd name="connsiteY13" fmla="*/ 1657129 h 2311729"/>
                <a:gd name="connsiteX14" fmla="*/ 2427737 w 12191999"/>
                <a:gd name="connsiteY14" fmla="*/ 1596410 h 2311729"/>
                <a:gd name="connsiteX15" fmla="*/ 3069771 w 12191999"/>
                <a:gd name="connsiteY15" fmla="*/ 1302987 h 2311729"/>
                <a:gd name="connsiteX16" fmla="*/ 3544503 w 12191999"/>
                <a:gd name="connsiteY16" fmla="*/ 1447998 h 2311729"/>
                <a:gd name="connsiteX17" fmla="*/ 3657745 w 12191999"/>
                <a:gd name="connsiteY17" fmla="*/ 1541431 h 2311729"/>
                <a:gd name="connsiteX18" fmla="*/ 3713651 w 12191999"/>
                <a:gd name="connsiteY18" fmla="*/ 1519404 h 2311729"/>
                <a:gd name="connsiteX19" fmla="*/ 3897086 w 12191999"/>
                <a:gd name="connsiteY19" fmla="*/ 1491671 h 2311729"/>
                <a:gd name="connsiteX20" fmla="*/ 4241977 w 12191999"/>
                <a:gd name="connsiteY20" fmla="*/ 1597020 h 2311729"/>
                <a:gd name="connsiteX21" fmla="*/ 4317999 w 12191999"/>
                <a:gd name="connsiteY21" fmla="*/ 1659743 h 2311729"/>
                <a:gd name="connsiteX22" fmla="*/ 4359994 w 12191999"/>
                <a:gd name="connsiteY22" fmla="*/ 1582372 h 2311729"/>
                <a:gd name="connsiteX23" fmla="*/ 5021945 w 12191999"/>
                <a:gd name="connsiteY23" fmla="*/ 1230415 h 2311729"/>
                <a:gd name="connsiteX24" fmla="*/ 5757498 w 12191999"/>
                <a:gd name="connsiteY24" fmla="*/ 1717972 h 2311729"/>
                <a:gd name="connsiteX25" fmla="*/ 5775109 w 12191999"/>
                <a:gd name="connsiteY25" fmla="*/ 1774705 h 2311729"/>
                <a:gd name="connsiteX26" fmla="*/ 5877396 w 12191999"/>
                <a:gd name="connsiteY26" fmla="*/ 1742952 h 2311729"/>
                <a:gd name="connsiteX27" fmla="*/ 5994403 w 12191999"/>
                <a:gd name="connsiteY27" fmla="*/ 1731157 h 2311729"/>
                <a:gd name="connsiteX28" fmla="*/ 6319003 w 12191999"/>
                <a:gd name="connsiteY28" fmla="*/ 1830310 h 2311729"/>
                <a:gd name="connsiteX29" fmla="*/ 6349718 w 12191999"/>
                <a:gd name="connsiteY29" fmla="*/ 1855653 h 2311729"/>
                <a:gd name="connsiteX30" fmla="*/ 6372196 w 12191999"/>
                <a:gd name="connsiteY30" fmla="*/ 1783240 h 2311729"/>
                <a:gd name="connsiteX31" fmla="*/ 7228113 w 12191999"/>
                <a:gd name="connsiteY31" fmla="*/ 1215901 h 2311729"/>
                <a:gd name="connsiteX32" fmla="*/ 7884955 w 12191999"/>
                <a:gd name="connsiteY32" fmla="*/ 1487974 h 2311729"/>
                <a:gd name="connsiteX33" fmla="*/ 7933395 w 12191999"/>
                <a:gd name="connsiteY33" fmla="*/ 1546684 h 2311729"/>
                <a:gd name="connsiteX34" fmla="*/ 8036368 w 12191999"/>
                <a:gd name="connsiteY34" fmla="*/ 1487498 h 2311729"/>
                <a:gd name="connsiteX35" fmla="*/ 8432799 w 12191999"/>
                <a:gd name="connsiteY35" fmla="*/ 1397328 h 2311729"/>
                <a:gd name="connsiteX36" fmla="*/ 9191035 w 12191999"/>
                <a:gd name="connsiteY36" fmla="*/ 1800479 h 2311729"/>
                <a:gd name="connsiteX37" fmla="*/ 9210518 w 12191999"/>
                <a:gd name="connsiteY37" fmla="*/ 1836373 h 2311729"/>
                <a:gd name="connsiteX38" fmla="*/ 9258709 w 12191999"/>
                <a:gd name="connsiteY38" fmla="*/ 1810216 h 2311729"/>
                <a:gd name="connsiteX39" fmla="*/ 9470570 w 12191999"/>
                <a:gd name="connsiteY39" fmla="*/ 1767443 h 2311729"/>
                <a:gd name="connsiteX40" fmla="*/ 9682431 w 12191999"/>
                <a:gd name="connsiteY40" fmla="*/ 1810216 h 2311729"/>
                <a:gd name="connsiteX41" fmla="*/ 9768141 w 12191999"/>
                <a:gd name="connsiteY41" fmla="*/ 1856738 h 2311729"/>
                <a:gd name="connsiteX42" fmla="*/ 9791010 w 12191999"/>
                <a:gd name="connsiteY42" fmla="*/ 1783067 h 2311729"/>
                <a:gd name="connsiteX43" fmla="*/ 10570028 w 12191999"/>
                <a:gd name="connsiteY43" fmla="*/ 1266699 h 2311729"/>
                <a:gd name="connsiteX44" fmla="*/ 10821441 w 12191999"/>
                <a:gd name="connsiteY44" fmla="*/ 1304709 h 2311729"/>
                <a:gd name="connsiteX45" fmla="*/ 10893902 w 12191999"/>
                <a:gd name="connsiteY45" fmla="*/ 1333259 h 2311729"/>
                <a:gd name="connsiteX46" fmla="*/ 10916253 w 12191999"/>
                <a:gd name="connsiteY46" fmla="*/ 1261255 h 2311729"/>
                <a:gd name="connsiteX47" fmla="*/ 11444514 w 12191999"/>
                <a:gd name="connsiteY47" fmla="*/ 911100 h 2311729"/>
                <a:gd name="connsiteX48" fmla="*/ 11446790 w 12191999"/>
                <a:gd name="connsiteY48" fmla="*/ 911330 h 2311729"/>
                <a:gd name="connsiteX49" fmla="*/ 11437256 w 12191999"/>
                <a:gd name="connsiteY49" fmla="*/ 816759 h 2311729"/>
                <a:gd name="connsiteX50" fmla="*/ 12173467 w 12191999"/>
                <a:gd name="connsiteY50" fmla="*/ 936 h 23117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2191999" h="2311729">
                  <a:moveTo>
                    <a:pt x="12191999" y="0"/>
                  </a:moveTo>
                  <a:lnTo>
                    <a:pt x="12191999" y="2311729"/>
                  </a:lnTo>
                  <a:lnTo>
                    <a:pt x="0" y="2311729"/>
                  </a:lnTo>
                  <a:lnTo>
                    <a:pt x="0" y="2020458"/>
                  </a:lnTo>
                  <a:lnTo>
                    <a:pt x="0" y="237172"/>
                  </a:lnTo>
                  <a:lnTo>
                    <a:pt x="63480" y="213939"/>
                  </a:lnTo>
                  <a:cubicBezTo>
                    <a:pt x="153468" y="185949"/>
                    <a:pt x="249145" y="170871"/>
                    <a:pt x="348343" y="170871"/>
                  </a:cubicBezTo>
                  <a:cubicBezTo>
                    <a:pt x="877401" y="170871"/>
                    <a:pt x="1306287" y="599757"/>
                    <a:pt x="1306287" y="1128815"/>
                  </a:cubicBezTo>
                  <a:cubicBezTo>
                    <a:pt x="1306287" y="1194948"/>
                    <a:pt x="1299586" y="1259515"/>
                    <a:pt x="1286825" y="1321874"/>
                  </a:cubicBezTo>
                  <a:lnTo>
                    <a:pt x="1256605" y="1419229"/>
                  </a:lnTo>
                  <a:lnTo>
                    <a:pt x="1344679" y="1371424"/>
                  </a:lnTo>
                  <a:cubicBezTo>
                    <a:pt x="1448867" y="1327356"/>
                    <a:pt x="1563416" y="1302987"/>
                    <a:pt x="1683656" y="1302987"/>
                  </a:cubicBezTo>
                  <a:cubicBezTo>
                    <a:pt x="1924137" y="1302987"/>
                    <a:pt x="2141852" y="1400461"/>
                    <a:pt x="2299446" y="1558056"/>
                  </a:cubicBezTo>
                  <a:lnTo>
                    <a:pt x="2381189" y="1657129"/>
                  </a:lnTo>
                  <a:lnTo>
                    <a:pt x="2427737" y="1596410"/>
                  </a:lnTo>
                  <a:cubicBezTo>
                    <a:pt x="2583425" y="1416679"/>
                    <a:pt x="2813321" y="1302987"/>
                    <a:pt x="3069771" y="1302987"/>
                  </a:cubicBezTo>
                  <a:cubicBezTo>
                    <a:pt x="3245622" y="1302987"/>
                    <a:pt x="3408987" y="1356446"/>
                    <a:pt x="3544503" y="1447998"/>
                  </a:cubicBezTo>
                  <a:lnTo>
                    <a:pt x="3657745" y="1541431"/>
                  </a:lnTo>
                  <a:lnTo>
                    <a:pt x="3713651" y="1519404"/>
                  </a:lnTo>
                  <a:cubicBezTo>
                    <a:pt x="3771598" y="1501381"/>
                    <a:pt x="3833208" y="1491671"/>
                    <a:pt x="3897086" y="1491671"/>
                  </a:cubicBezTo>
                  <a:cubicBezTo>
                    <a:pt x="4024841" y="1491671"/>
                    <a:pt x="4143526" y="1530508"/>
                    <a:pt x="4241977" y="1597020"/>
                  </a:cubicBezTo>
                  <a:lnTo>
                    <a:pt x="4317999" y="1659743"/>
                  </a:lnTo>
                  <a:lnTo>
                    <a:pt x="4359994" y="1582372"/>
                  </a:lnTo>
                  <a:cubicBezTo>
                    <a:pt x="4503453" y="1370026"/>
                    <a:pt x="4746395" y="1230415"/>
                    <a:pt x="5021945" y="1230415"/>
                  </a:cubicBezTo>
                  <a:cubicBezTo>
                    <a:pt x="5352605" y="1230415"/>
                    <a:pt x="5636309" y="1431455"/>
                    <a:pt x="5757498" y="1717972"/>
                  </a:cubicBezTo>
                  <a:lnTo>
                    <a:pt x="5775109" y="1774705"/>
                  </a:lnTo>
                  <a:lnTo>
                    <a:pt x="5877396" y="1742952"/>
                  </a:lnTo>
                  <a:cubicBezTo>
                    <a:pt x="5915189" y="1735219"/>
                    <a:pt x="5954321" y="1731157"/>
                    <a:pt x="5994403" y="1731157"/>
                  </a:cubicBezTo>
                  <a:cubicBezTo>
                    <a:pt x="6114640" y="1731157"/>
                    <a:pt x="6226343" y="1767710"/>
                    <a:pt x="6319003" y="1830310"/>
                  </a:cubicBezTo>
                  <a:lnTo>
                    <a:pt x="6349718" y="1855653"/>
                  </a:lnTo>
                  <a:lnTo>
                    <a:pt x="6372196" y="1783240"/>
                  </a:lnTo>
                  <a:cubicBezTo>
                    <a:pt x="6513213" y="1449839"/>
                    <a:pt x="6843343" y="1215901"/>
                    <a:pt x="7228113" y="1215901"/>
                  </a:cubicBezTo>
                  <a:cubicBezTo>
                    <a:pt x="7484626" y="1215901"/>
                    <a:pt x="7716855" y="1319874"/>
                    <a:pt x="7884955" y="1487974"/>
                  </a:cubicBezTo>
                  <a:lnTo>
                    <a:pt x="7933395" y="1546684"/>
                  </a:lnTo>
                  <a:lnTo>
                    <a:pt x="8036368" y="1487498"/>
                  </a:lnTo>
                  <a:cubicBezTo>
                    <a:pt x="8156294" y="1429711"/>
                    <a:pt x="8290765" y="1397328"/>
                    <a:pt x="8432799" y="1397328"/>
                  </a:cubicBezTo>
                  <a:cubicBezTo>
                    <a:pt x="8748430" y="1397328"/>
                    <a:pt x="9026710" y="1557246"/>
                    <a:pt x="9191035" y="1800479"/>
                  </a:cubicBezTo>
                  <a:lnTo>
                    <a:pt x="9210518" y="1836373"/>
                  </a:lnTo>
                  <a:lnTo>
                    <a:pt x="9258709" y="1810216"/>
                  </a:lnTo>
                  <a:cubicBezTo>
                    <a:pt x="9323827" y="1782674"/>
                    <a:pt x="9395420" y="1767443"/>
                    <a:pt x="9470570" y="1767443"/>
                  </a:cubicBezTo>
                  <a:cubicBezTo>
                    <a:pt x="9545720" y="1767443"/>
                    <a:pt x="9617313" y="1782674"/>
                    <a:pt x="9682431" y="1810216"/>
                  </a:cubicBezTo>
                  <a:lnTo>
                    <a:pt x="9768141" y="1856738"/>
                  </a:lnTo>
                  <a:lnTo>
                    <a:pt x="9791010" y="1783067"/>
                  </a:lnTo>
                  <a:cubicBezTo>
                    <a:pt x="9919358" y="1479619"/>
                    <a:pt x="10219827" y="1266699"/>
                    <a:pt x="10570028" y="1266699"/>
                  </a:cubicBezTo>
                  <a:cubicBezTo>
                    <a:pt x="10657578" y="1266699"/>
                    <a:pt x="10742020" y="1280007"/>
                    <a:pt x="10821441" y="1304709"/>
                  </a:cubicBezTo>
                  <a:lnTo>
                    <a:pt x="10893902" y="1333259"/>
                  </a:lnTo>
                  <a:lnTo>
                    <a:pt x="10916253" y="1261255"/>
                  </a:lnTo>
                  <a:cubicBezTo>
                    <a:pt x="11003287" y="1055484"/>
                    <a:pt x="11207039" y="911100"/>
                    <a:pt x="11444514" y="911100"/>
                  </a:cubicBezTo>
                  <a:lnTo>
                    <a:pt x="11446790" y="911330"/>
                  </a:lnTo>
                  <a:lnTo>
                    <a:pt x="11437256" y="816759"/>
                  </a:lnTo>
                  <a:cubicBezTo>
                    <a:pt x="11437256" y="392161"/>
                    <a:pt x="11759948" y="42931"/>
                    <a:pt x="12173467" y="936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chemeClr val="bg1"/>
              </a:solidFill>
            </a:ln>
            <a:effectLst>
              <a:innerShdw blurRad="266700" dist="139700" dir="16200000">
                <a:srgbClr val="18ACCA">
                  <a:alpha val="30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9" name="组合 8"/>
          <p:cNvGrpSpPr/>
          <p:nvPr/>
        </p:nvGrpSpPr>
        <p:grpSpPr>
          <a:xfrm rot="19652793">
            <a:off x="3150776" y="1012002"/>
            <a:ext cx="601603" cy="609821"/>
            <a:chOff x="2817684" y="410418"/>
            <a:chExt cx="604235" cy="612489"/>
          </a:xfrm>
        </p:grpSpPr>
        <p:grpSp>
          <p:nvGrpSpPr>
            <p:cNvPr id="10" name="组合 9"/>
            <p:cNvGrpSpPr/>
            <p:nvPr/>
          </p:nvGrpSpPr>
          <p:grpSpPr>
            <a:xfrm rot="21335217">
              <a:off x="2817684" y="410418"/>
              <a:ext cx="604235" cy="612489"/>
              <a:chOff x="7973451" y="5027358"/>
              <a:chExt cx="1573291" cy="1594779"/>
            </a:xfrm>
          </p:grpSpPr>
          <p:sp>
            <p:nvSpPr>
              <p:cNvPr id="12" name="五角星 2"/>
              <p:cNvSpPr/>
              <p:nvPr/>
            </p:nvSpPr>
            <p:spPr>
              <a:xfrm rot="20480842">
                <a:off x="7975659" y="5027358"/>
                <a:ext cx="1571083" cy="1580289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" fmla="*/ 0 w 914398"/>
                  <a:gd name="connsiteY0" fmla="*/ 349269 h 923906"/>
                  <a:gd name="connsiteX1" fmla="*/ 262139 w 914398"/>
                  <a:gd name="connsiteY1" fmla="*/ 223173 h 923906"/>
                  <a:gd name="connsiteX2" fmla="*/ 457199 w 914398"/>
                  <a:gd name="connsiteY2" fmla="*/ 0 h 923906"/>
                  <a:gd name="connsiteX3" fmla="*/ 652259 w 914398"/>
                  <a:gd name="connsiteY3" fmla="*/ 223173 h 923906"/>
                  <a:gd name="connsiteX4" fmla="*/ 914398 w 914398"/>
                  <a:gd name="connsiteY4" fmla="*/ 349269 h 923906"/>
                  <a:gd name="connsiteX5" fmla="*/ 772813 w 914398"/>
                  <a:gd name="connsiteY5" fmla="*/ 613293 h 923906"/>
                  <a:gd name="connsiteX6" fmla="*/ 739764 w 914398"/>
                  <a:gd name="connsiteY6" fmla="*/ 914398 h 923906"/>
                  <a:gd name="connsiteX7" fmla="*/ 457199 w 914398"/>
                  <a:gd name="connsiteY7" fmla="*/ 854400 h 923906"/>
                  <a:gd name="connsiteX8" fmla="*/ 174634 w 914398"/>
                  <a:gd name="connsiteY8" fmla="*/ 914398 h 923906"/>
                  <a:gd name="connsiteX9" fmla="*/ 141585 w 914398"/>
                  <a:gd name="connsiteY9" fmla="*/ 613293 h 923906"/>
                  <a:gd name="connsiteX10" fmla="*/ 0 w 914398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18524" h="923906">
                    <a:moveTo>
                      <a:pt x="2063" y="349269"/>
                    </a:moveTo>
                    <a:cubicBezTo>
                      <a:pt x="22155" y="284249"/>
                      <a:pt x="188002" y="281384"/>
                      <a:pt x="264202" y="223173"/>
                    </a:cubicBezTo>
                    <a:cubicBezTo>
                      <a:pt x="340402" y="164962"/>
                      <a:pt x="394242" y="0"/>
                      <a:pt x="459262" y="0"/>
                    </a:cubicBezTo>
                    <a:cubicBezTo>
                      <a:pt x="524282" y="0"/>
                      <a:pt x="578122" y="164962"/>
                      <a:pt x="654322" y="223173"/>
                    </a:cubicBezTo>
                    <a:cubicBezTo>
                      <a:pt x="730522" y="281384"/>
                      <a:pt x="896369" y="284249"/>
                      <a:pt x="916461" y="349269"/>
                    </a:cubicBezTo>
                    <a:cubicBezTo>
                      <a:pt x="936553" y="414289"/>
                      <a:pt x="803982" y="519105"/>
                      <a:pt x="774876" y="613293"/>
                    </a:cubicBezTo>
                    <a:cubicBezTo>
                      <a:pt x="745770" y="707481"/>
                      <a:pt x="794429" y="874213"/>
                      <a:pt x="741827" y="914398"/>
                    </a:cubicBezTo>
                    <a:cubicBezTo>
                      <a:pt x="689225" y="954583"/>
                      <a:pt x="553450" y="854400"/>
                      <a:pt x="459262" y="854400"/>
                    </a:cubicBezTo>
                    <a:cubicBezTo>
                      <a:pt x="365074" y="874399"/>
                      <a:pt x="257367" y="928196"/>
                      <a:pt x="176697" y="914398"/>
                    </a:cubicBezTo>
                    <a:cubicBezTo>
                      <a:pt x="96027" y="900600"/>
                      <a:pt x="172754" y="707481"/>
                      <a:pt x="143648" y="613293"/>
                    </a:cubicBezTo>
                    <a:cubicBezTo>
                      <a:pt x="114542" y="519105"/>
                      <a:pt x="-18029" y="414289"/>
                      <a:pt x="2063" y="349269"/>
                    </a:cubicBezTo>
                    <a:close/>
                  </a:path>
                </a:pathLst>
              </a:custGeom>
              <a:solidFill>
                <a:srgbClr val="C4EF39"/>
              </a:solidFill>
              <a:ln w="63500">
                <a:noFill/>
              </a:ln>
              <a:effectLst>
                <a:outerShdw blurRad="190500" dist="63500" dir="5400000" algn="t" rotWithShape="0">
                  <a:prstClr val="black">
                    <a:alpha val="2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baseline="-25000"/>
              </a:p>
            </p:txBody>
          </p:sp>
          <p:sp>
            <p:nvSpPr>
              <p:cNvPr id="13" name="五角星 2"/>
              <p:cNvSpPr/>
              <p:nvPr/>
            </p:nvSpPr>
            <p:spPr>
              <a:xfrm rot="20480842">
                <a:off x="7973451" y="5041848"/>
                <a:ext cx="1571083" cy="1580289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" fmla="*/ 0 w 914398"/>
                  <a:gd name="connsiteY0" fmla="*/ 349269 h 923906"/>
                  <a:gd name="connsiteX1" fmla="*/ 262139 w 914398"/>
                  <a:gd name="connsiteY1" fmla="*/ 223173 h 923906"/>
                  <a:gd name="connsiteX2" fmla="*/ 457199 w 914398"/>
                  <a:gd name="connsiteY2" fmla="*/ 0 h 923906"/>
                  <a:gd name="connsiteX3" fmla="*/ 652259 w 914398"/>
                  <a:gd name="connsiteY3" fmla="*/ 223173 h 923906"/>
                  <a:gd name="connsiteX4" fmla="*/ 914398 w 914398"/>
                  <a:gd name="connsiteY4" fmla="*/ 349269 h 923906"/>
                  <a:gd name="connsiteX5" fmla="*/ 772813 w 914398"/>
                  <a:gd name="connsiteY5" fmla="*/ 613293 h 923906"/>
                  <a:gd name="connsiteX6" fmla="*/ 739764 w 914398"/>
                  <a:gd name="connsiteY6" fmla="*/ 914398 h 923906"/>
                  <a:gd name="connsiteX7" fmla="*/ 457199 w 914398"/>
                  <a:gd name="connsiteY7" fmla="*/ 854400 h 923906"/>
                  <a:gd name="connsiteX8" fmla="*/ 174634 w 914398"/>
                  <a:gd name="connsiteY8" fmla="*/ 914398 h 923906"/>
                  <a:gd name="connsiteX9" fmla="*/ 141585 w 914398"/>
                  <a:gd name="connsiteY9" fmla="*/ 613293 h 923906"/>
                  <a:gd name="connsiteX10" fmla="*/ 0 w 914398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18524" h="923906">
                    <a:moveTo>
                      <a:pt x="2063" y="349269"/>
                    </a:moveTo>
                    <a:cubicBezTo>
                      <a:pt x="22155" y="284249"/>
                      <a:pt x="188002" y="281384"/>
                      <a:pt x="264202" y="223173"/>
                    </a:cubicBezTo>
                    <a:cubicBezTo>
                      <a:pt x="340402" y="164962"/>
                      <a:pt x="394242" y="0"/>
                      <a:pt x="459262" y="0"/>
                    </a:cubicBezTo>
                    <a:cubicBezTo>
                      <a:pt x="524282" y="0"/>
                      <a:pt x="578122" y="164962"/>
                      <a:pt x="654322" y="223173"/>
                    </a:cubicBezTo>
                    <a:cubicBezTo>
                      <a:pt x="730522" y="281384"/>
                      <a:pt x="896369" y="284249"/>
                      <a:pt x="916461" y="349269"/>
                    </a:cubicBezTo>
                    <a:cubicBezTo>
                      <a:pt x="936553" y="414289"/>
                      <a:pt x="803982" y="519105"/>
                      <a:pt x="774876" y="613293"/>
                    </a:cubicBezTo>
                    <a:cubicBezTo>
                      <a:pt x="745770" y="707481"/>
                      <a:pt x="794429" y="874213"/>
                      <a:pt x="741827" y="914398"/>
                    </a:cubicBezTo>
                    <a:cubicBezTo>
                      <a:pt x="689225" y="954583"/>
                      <a:pt x="553450" y="854400"/>
                      <a:pt x="459262" y="854400"/>
                    </a:cubicBezTo>
                    <a:cubicBezTo>
                      <a:pt x="365074" y="874399"/>
                      <a:pt x="257367" y="928196"/>
                      <a:pt x="176697" y="914398"/>
                    </a:cubicBezTo>
                    <a:cubicBezTo>
                      <a:pt x="96027" y="900600"/>
                      <a:pt x="172754" y="707481"/>
                      <a:pt x="143648" y="613293"/>
                    </a:cubicBezTo>
                    <a:cubicBezTo>
                      <a:pt x="114542" y="519105"/>
                      <a:pt x="-18029" y="414289"/>
                      <a:pt x="2063" y="349269"/>
                    </a:cubicBezTo>
                    <a:close/>
                  </a:path>
                </a:pathLst>
              </a:custGeom>
              <a:solidFill>
                <a:srgbClr val="FF8FA7"/>
              </a:solidFill>
              <a:ln w="25400">
                <a:solidFill>
                  <a:schemeClr val="bg1"/>
                </a:solidFill>
              </a:ln>
              <a:effectLst>
                <a:innerShdw blurRad="368300">
                  <a:srgbClr val="FF3B65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baseline="-25000"/>
              </a:p>
            </p:txBody>
          </p:sp>
        </p:grpSp>
        <p:sp>
          <p:nvSpPr>
            <p:cNvPr id="11" name="弧形 10"/>
            <p:cNvSpPr/>
            <p:nvPr/>
          </p:nvSpPr>
          <p:spPr>
            <a:xfrm rot="15881703">
              <a:off x="2988235" y="627531"/>
              <a:ext cx="197224" cy="197224"/>
            </a:xfrm>
            <a:prstGeom prst="arc">
              <a:avLst>
                <a:gd name="adj1" fmla="val 16200000"/>
                <a:gd name="adj2" fmla="val 20358260"/>
              </a:avLst>
            </a:prstGeom>
            <a:ln w="41275">
              <a:solidFill>
                <a:schemeClr val="bg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370416" y="1095001"/>
            <a:ext cx="2230454" cy="1398934"/>
            <a:chOff x="594424" y="1153191"/>
            <a:chExt cx="2605976" cy="1634460"/>
          </a:xfrm>
        </p:grpSpPr>
        <p:sp>
          <p:nvSpPr>
            <p:cNvPr id="18" name="任意多边形 17"/>
            <p:cNvSpPr/>
            <p:nvPr/>
          </p:nvSpPr>
          <p:spPr>
            <a:xfrm>
              <a:off x="616196" y="1175175"/>
              <a:ext cx="2584204" cy="1612476"/>
            </a:xfrm>
            <a:custGeom>
              <a:avLst/>
              <a:gdLst>
                <a:gd name="connsiteX0" fmla="*/ 1389184 w 3610707"/>
                <a:gd name="connsiteY0" fmla="*/ 0 h 2450125"/>
                <a:gd name="connsiteX1" fmla="*/ 2191163 w 3610707"/>
                <a:gd name="connsiteY1" fmla="*/ 426409 h 2450125"/>
                <a:gd name="connsiteX2" fmla="*/ 2262626 w 3610707"/>
                <a:gd name="connsiteY2" fmla="*/ 558069 h 2450125"/>
                <a:gd name="connsiteX3" fmla="*/ 2332890 w 3610707"/>
                <a:gd name="connsiteY3" fmla="*/ 550986 h 2450125"/>
                <a:gd name="connsiteX4" fmla="*/ 2894584 w 3610707"/>
                <a:gd name="connsiteY4" fmla="*/ 923302 h 2450125"/>
                <a:gd name="connsiteX5" fmla="*/ 2915413 w 3610707"/>
                <a:gd name="connsiteY5" fmla="*/ 990402 h 2450125"/>
                <a:gd name="connsiteX6" fmla="*/ 2934595 w 3610707"/>
                <a:gd name="connsiteY6" fmla="*/ 984447 h 2450125"/>
                <a:gd name="connsiteX7" fmla="*/ 3048000 w 3610707"/>
                <a:gd name="connsiteY7" fmla="*/ 973015 h 2450125"/>
                <a:gd name="connsiteX8" fmla="*/ 3610707 w 3610707"/>
                <a:gd name="connsiteY8" fmla="*/ 1535722 h 2450125"/>
                <a:gd name="connsiteX9" fmla="*/ 3048000 w 3610707"/>
                <a:gd name="connsiteY9" fmla="*/ 2098429 h 2450125"/>
                <a:gd name="connsiteX10" fmla="*/ 2934595 w 3610707"/>
                <a:gd name="connsiteY10" fmla="*/ 2086997 h 2450125"/>
                <a:gd name="connsiteX11" fmla="*/ 2841470 w 3610707"/>
                <a:gd name="connsiteY11" fmla="*/ 2058089 h 2450125"/>
                <a:gd name="connsiteX12" fmla="*/ 2778805 w 3610707"/>
                <a:gd name="connsiteY12" fmla="*/ 2134039 h 2450125"/>
                <a:gd name="connsiteX13" fmla="*/ 2327029 w 3610707"/>
                <a:gd name="connsiteY13" fmla="*/ 2321171 h 2450125"/>
                <a:gd name="connsiteX14" fmla="*/ 1897442 w 3610707"/>
                <a:gd name="connsiteY14" fmla="*/ 2155195 h 2450125"/>
                <a:gd name="connsiteX15" fmla="*/ 1878393 w 3610707"/>
                <a:gd name="connsiteY15" fmla="*/ 2135215 h 2450125"/>
                <a:gd name="connsiteX16" fmla="*/ 1860361 w 3610707"/>
                <a:gd name="connsiteY16" fmla="*/ 2168437 h 2450125"/>
                <a:gd name="connsiteX17" fmla="*/ 1330568 w 3610707"/>
                <a:gd name="connsiteY17" fmla="*/ 2450125 h 2450125"/>
                <a:gd name="connsiteX18" fmla="*/ 800775 w 3610707"/>
                <a:gd name="connsiteY18" fmla="*/ 2168437 h 2450125"/>
                <a:gd name="connsiteX19" fmla="*/ 771869 w 3610707"/>
                <a:gd name="connsiteY19" fmla="*/ 2115180 h 2450125"/>
                <a:gd name="connsiteX20" fmla="*/ 753583 w 3610707"/>
                <a:gd name="connsiteY20" fmla="*/ 2120856 h 2450125"/>
                <a:gd name="connsiteX21" fmla="*/ 627184 w 3610707"/>
                <a:gd name="connsiteY21" fmla="*/ 2133598 h 2450125"/>
                <a:gd name="connsiteX22" fmla="*/ 0 w 3610707"/>
                <a:gd name="connsiteY22" fmla="*/ 1506414 h 2450125"/>
                <a:gd name="connsiteX23" fmla="*/ 383056 w 3610707"/>
                <a:gd name="connsiteY23" fmla="*/ 928517 h 2450125"/>
                <a:gd name="connsiteX24" fmla="*/ 424632 w 3610707"/>
                <a:gd name="connsiteY24" fmla="*/ 915611 h 2450125"/>
                <a:gd name="connsiteX25" fmla="*/ 427023 w 3610707"/>
                <a:gd name="connsiteY25" fmla="*/ 868268 h 2450125"/>
                <a:gd name="connsiteX26" fmla="*/ 1389184 w 3610707"/>
                <a:gd name="connsiteY26" fmla="*/ 0 h 245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610707" h="2450125">
                  <a:moveTo>
                    <a:pt x="1389184" y="0"/>
                  </a:moveTo>
                  <a:cubicBezTo>
                    <a:pt x="1723024" y="0"/>
                    <a:pt x="2017359" y="169144"/>
                    <a:pt x="2191163" y="426409"/>
                  </a:cubicBezTo>
                  <a:lnTo>
                    <a:pt x="2262626" y="558069"/>
                  </a:lnTo>
                  <a:lnTo>
                    <a:pt x="2332890" y="550986"/>
                  </a:lnTo>
                  <a:cubicBezTo>
                    <a:pt x="2585394" y="550986"/>
                    <a:pt x="2802042" y="704507"/>
                    <a:pt x="2894584" y="923302"/>
                  </a:cubicBezTo>
                  <a:lnTo>
                    <a:pt x="2915413" y="990402"/>
                  </a:lnTo>
                  <a:lnTo>
                    <a:pt x="2934595" y="984447"/>
                  </a:lnTo>
                  <a:cubicBezTo>
                    <a:pt x="2971226" y="976951"/>
                    <a:pt x="3009154" y="973015"/>
                    <a:pt x="3048000" y="973015"/>
                  </a:cubicBezTo>
                  <a:cubicBezTo>
                    <a:pt x="3358774" y="973015"/>
                    <a:pt x="3610707" y="1224948"/>
                    <a:pt x="3610707" y="1535722"/>
                  </a:cubicBezTo>
                  <a:cubicBezTo>
                    <a:pt x="3610707" y="1846496"/>
                    <a:pt x="3358774" y="2098429"/>
                    <a:pt x="3048000" y="2098429"/>
                  </a:cubicBezTo>
                  <a:cubicBezTo>
                    <a:pt x="3009154" y="2098429"/>
                    <a:pt x="2971226" y="2094493"/>
                    <a:pt x="2934595" y="2086997"/>
                  </a:cubicBezTo>
                  <a:lnTo>
                    <a:pt x="2841470" y="2058089"/>
                  </a:lnTo>
                  <a:lnTo>
                    <a:pt x="2778805" y="2134039"/>
                  </a:lnTo>
                  <a:cubicBezTo>
                    <a:pt x="2663186" y="2249659"/>
                    <a:pt x="2503459" y="2321171"/>
                    <a:pt x="2327029" y="2321171"/>
                  </a:cubicBezTo>
                  <a:cubicBezTo>
                    <a:pt x="2161626" y="2321171"/>
                    <a:pt x="2010904" y="2258319"/>
                    <a:pt x="1897442" y="2155195"/>
                  </a:cubicBezTo>
                  <a:lnTo>
                    <a:pt x="1878393" y="2135215"/>
                  </a:lnTo>
                  <a:lnTo>
                    <a:pt x="1860361" y="2168437"/>
                  </a:lnTo>
                  <a:cubicBezTo>
                    <a:pt x="1745544" y="2338387"/>
                    <a:pt x="1551105" y="2450125"/>
                    <a:pt x="1330568" y="2450125"/>
                  </a:cubicBezTo>
                  <a:cubicBezTo>
                    <a:pt x="1110031" y="2450125"/>
                    <a:pt x="915592" y="2338387"/>
                    <a:pt x="800775" y="2168437"/>
                  </a:cubicBezTo>
                  <a:lnTo>
                    <a:pt x="771869" y="2115180"/>
                  </a:lnTo>
                  <a:lnTo>
                    <a:pt x="753583" y="2120856"/>
                  </a:lnTo>
                  <a:cubicBezTo>
                    <a:pt x="712755" y="2129211"/>
                    <a:pt x="670482" y="2133598"/>
                    <a:pt x="627184" y="2133598"/>
                  </a:cubicBezTo>
                  <a:cubicBezTo>
                    <a:pt x="280800" y="2133598"/>
                    <a:pt x="0" y="1852798"/>
                    <a:pt x="0" y="1506414"/>
                  </a:cubicBezTo>
                  <a:cubicBezTo>
                    <a:pt x="0" y="1246626"/>
                    <a:pt x="157950" y="1023729"/>
                    <a:pt x="383056" y="928517"/>
                  </a:cubicBezTo>
                  <a:lnTo>
                    <a:pt x="424632" y="915611"/>
                  </a:lnTo>
                  <a:lnTo>
                    <a:pt x="427023" y="868268"/>
                  </a:lnTo>
                  <a:cubicBezTo>
                    <a:pt x="476551" y="380575"/>
                    <a:pt x="888424" y="0"/>
                    <a:pt x="1389184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noFill/>
            </a:ln>
            <a:effectLst>
              <a:outerShdw blurRad="152400" dist="88900" dir="5400000" algn="t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任意多边形 18"/>
            <p:cNvSpPr/>
            <p:nvPr/>
          </p:nvSpPr>
          <p:spPr>
            <a:xfrm>
              <a:off x="594424" y="1153191"/>
              <a:ext cx="2584204" cy="1612476"/>
            </a:xfrm>
            <a:custGeom>
              <a:avLst/>
              <a:gdLst>
                <a:gd name="connsiteX0" fmla="*/ 1389184 w 3610707"/>
                <a:gd name="connsiteY0" fmla="*/ 0 h 2450125"/>
                <a:gd name="connsiteX1" fmla="*/ 2191163 w 3610707"/>
                <a:gd name="connsiteY1" fmla="*/ 426409 h 2450125"/>
                <a:gd name="connsiteX2" fmla="*/ 2262626 w 3610707"/>
                <a:gd name="connsiteY2" fmla="*/ 558069 h 2450125"/>
                <a:gd name="connsiteX3" fmla="*/ 2332890 w 3610707"/>
                <a:gd name="connsiteY3" fmla="*/ 550986 h 2450125"/>
                <a:gd name="connsiteX4" fmla="*/ 2894584 w 3610707"/>
                <a:gd name="connsiteY4" fmla="*/ 923302 h 2450125"/>
                <a:gd name="connsiteX5" fmla="*/ 2915413 w 3610707"/>
                <a:gd name="connsiteY5" fmla="*/ 990402 h 2450125"/>
                <a:gd name="connsiteX6" fmla="*/ 2934595 w 3610707"/>
                <a:gd name="connsiteY6" fmla="*/ 984447 h 2450125"/>
                <a:gd name="connsiteX7" fmla="*/ 3048000 w 3610707"/>
                <a:gd name="connsiteY7" fmla="*/ 973015 h 2450125"/>
                <a:gd name="connsiteX8" fmla="*/ 3610707 w 3610707"/>
                <a:gd name="connsiteY8" fmla="*/ 1535722 h 2450125"/>
                <a:gd name="connsiteX9" fmla="*/ 3048000 w 3610707"/>
                <a:gd name="connsiteY9" fmla="*/ 2098429 h 2450125"/>
                <a:gd name="connsiteX10" fmla="*/ 2934595 w 3610707"/>
                <a:gd name="connsiteY10" fmla="*/ 2086997 h 2450125"/>
                <a:gd name="connsiteX11" fmla="*/ 2841470 w 3610707"/>
                <a:gd name="connsiteY11" fmla="*/ 2058089 h 2450125"/>
                <a:gd name="connsiteX12" fmla="*/ 2778805 w 3610707"/>
                <a:gd name="connsiteY12" fmla="*/ 2134039 h 2450125"/>
                <a:gd name="connsiteX13" fmla="*/ 2327029 w 3610707"/>
                <a:gd name="connsiteY13" fmla="*/ 2321171 h 2450125"/>
                <a:gd name="connsiteX14" fmla="*/ 1897442 w 3610707"/>
                <a:gd name="connsiteY14" fmla="*/ 2155195 h 2450125"/>
                <a:gd name="connsiteX15" fmla="*/ 1878393 w 3610707"/>
                <a:gd name="connsiteY15" fmla="*/ 2135215 h 2450125"/>
                <a:gd name="connsiteX16" fmla="*/ 1860361 w 3610707"/>
                <a:gd name="connsiteY16" fmla="*/ 2168437 h 2450125"/>
                <a:gd name="connsiteX17" fmla="*/ 1330568 w 3610707"/>
                <a:gd name="connsiteY17" fmla="*/ 2450125 h 2450125"/>
                <a:gd name="connsiteX18" fmla="*/ 800775 w 3610707"/>
                <a:gd name="connsiteY18" fmla="*/ 2168437 h 2450125"/>
                <a:gd name="connsiteX19" fmla="*/ 771869 w 3610707"/>
                <a:gd name="connsiteY19" fmla="*/ 2115180 h 2450125"/>
                <a:gd name="connsiteX20" fmla="*/ 753583 w 3610707"/>
                <a:gd name="connsiteY20" fmla="*/ 2120856 h 2450125"/>
                <a:gd name="connsiteX21" fmla="*/ 627184 w 3610707"/>
                <a:gd name="connsiteY21" fmla="*/ 2133598 h 2450125"/>
                <a:gd name="connsiteX22" fmla="*/ 0 w 3610707"/>
                <a:gd name="connsiteY22" fmla="*/ 1506414 h 2450125"/>
                <a:gd name="connsiteX23" fmla="*/ 383056 w 3610707"/>
                <a:gd name="connsiteY23" fmla="*/ 928517 h 2450125"/>
                <a:gd name="connsiteX24" fmla="*/ 424632 w 3610707"/>
                <a:gd name="connsiteY24" fmla="*/ 915611 h 2450125"/>
                <a:gd name="connsiteX25" fmla="*/ 427023 w 3610707"/>
                <a:gd name="connsiteY25" fmla="*/ 868268 h 2450125"/>
                <a:gd name="connsiteX26" fmla="*/ 1389184 w 3610707"/>
                <a:gd name="connsiteY26" fmla="*/ 0 h 245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610707" h="2450125">
                  <a:moveTo>
                    <a:pt x="1389184" y="0"/>
                  </a:moveTo>
                  <a:cubicBezTo>
                    <a:pt x="1723024" y="0"/>
                    <a:pt x="2017359" y="169144"/>
                    <a:pt x="2191163" y="426409"/>
                  </a:cubicBezTo>
                  <a:lnTo>
                    <a:pt x="2262626" y="558069"/>
                  </a:lnTo>
                  <a:lnTo>
                    <a:pt x="2332890" y="550986"/>
                  </a:lnTo>
                  <a:cubicBezTo>
                    <a:pt x="2585394" y="550986"/>
                    <a:pt x="2802042" y="704507"/>
                    <a:pt x="2894584" y="923302"/>
                  </a:cubicBezTo>
                  <a:lnTo>
                    <a:pt x="2915413" y="990402"/>
                  </a:lnTo>
                  <a:lnTo>
                    <a:pt x="2934595" y="984447"/>
                  </a:lnTo>
                  <a:cubicBezTo>
                    <a:pt x="2971226" y="976951"/>
                    <a:pt x="3009154" y="973015"/>
                    <a:pt x="3048000" y="973015"/>
                  </a:cubicBezTo>
                  <a:cubicBezTo>
                    <a:pt x="3358774" y="973015"/>
                    <a:pt x="3610707" y="1224948"/>
                    <a:pt x="3610707" y="1535722"/>
                  </a:cubicBezTo>
                  <a:cubicBezTo>
                    <a:pt x="3610707" y="1846496"/>
                    <a:pt x="3358774" y="2098429"/>
                    <a:pt x="3048000" y="2098429"/>
                  </a:cubicBezTo>
                  <a:cubicBezTo>
                    <a:pt x="3009154" y="2098429"/>
                    <a:pt x="2971226" y="2094493"/>
                    <a:pt x="2934595" y="2086997"/>
                  </a:cubicBezTo>
                  <a:lnTo>
                    <a:pt x="2841470" y="2058089"/>
                  </a:lnTo>
                  <a:lnTo>
                    <a:pt x="2778805" y="2134039"/>
                  </a:lnTo>
                  <a:cubicBezTo>
                    <a:pt x="2663186" y="2249659"/>
                    <a:pt x="2503459" y="2321171"/>
                    <a:pt x="2327029" y="2321171"/>
                  </a:cubicBezTo>
                  <a:cubicBezTo>
                    <a:pt x="2161626" y="2321171"/>
                    <a:pt x="2010904" y="2258319"/>
                    <a:pt x="1897442" y="2155195"/>
                  </a:cubicBezTo>
                  <a:lnTo>
                    <a:pt x="1878393" y="2135215"/>
                  </a:lnTo>
                  <a:lnTo>
                    <a:pt x="1860361" y="2168437"/>
                  </a:lnTo>
                  <a:cubicBezTo>
                    <a:pt x="1745544" y="2338387"/>
                    <a:pt x="1551105" y="2450125"/>
                    <a:pt x="1330568" y="2450125"/>
                  </a:cubicBezTo>
                  <a:cubicBezTo>
                    <a:pt x="1110031" y="2450125"/>
                    <a:pt x="915592" y="2338387"/>
                    <a:pt x="800775" y="2168437"/>
                  </a:cubicBezTo>
                  <a:lnTo>
                    <a:pt x="771869" y="2115180"/>
                  </a:lnTo>
                  <a:lnTo>
                    <a:pt x="753583" y="2120856"/>
                  </a:lnTo>
                  <a:cubicBezTo>
                    <a:pt x="712755" y="2129211"/>
                    <a:pt x="670482" y="2133598"/>
                    <a:pt x="627184" y="2133598"/>
                  </a:cubicBezTo>
                  <a:cubicBezTo>
                    <a:pt x="280800" y="2133598"/>
                    <a:pt x="0" y="1852798"/>
                    <a:pt x="0" y="1506414"/>
                  </a:cubicBezTo>
                  <a:cubicBezTo>
                    <a:pt x="0" y="1246626"/>
                    <a:pt x="157950" y="1023729"/>
                    <a:pt x="383056" y="928517"/>
                  </a:cubicBezTo>
                  <a:lnTo>
                    <a:pt x="424632" y="915611"/>
                  </a:lnTo>
                  <a:lnTo>
                    <a:pt x="427023" y="868268"/>
                  </a:lnTo>
                  <a:cubicBezTo>
                    <a:pt x="476551" y="380575"/>
                    <a:pt x="888424" y="0"/>
                    <a:pt x="1389184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rgbClr val="91F0FD"/>
              </a:solidFill>
            </a:ln>
            <a:effectLst>
              <a:innerShdw blurRad="355600" dist="114300" dir="3600000">
                <a:srgbClr val="19B4C9">
                  <a:alpha val="71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6" name="组合 25"/>
          <p:cNvGrpSpPr/>
          <p:nvPr/>
        </p:nvGrpSpPr>
        <p:grpSpPr>
          <a:xfrm rot="2224307">
            <a:off x="761417" y="141914"/>
            <a:ext cx="379384" cy="372408"/>
            <a:chOff x="10646778" y="4753862"/>
            <a:chExt cx="751521" cy="737702"/>
          </a:xfrm>
        </p:grpSpPr>
        <p:sp>
          <p:nvSpPr>
            <p:cNvPr id="27" name="五角星 2"/>
            <p:cNvSpPr/>
            <p:nvPr/>
          </p:nvSpPr>
          <p:spPr>
            <a:xfrm rot="20227648" flipH="1">
              <a:off x="10648573" y="4753862"/>
              <a:ext cx="749726" cy="728735"/>
            </a:xfrm>
            <a:custGeom>
              <a:avLst/>
              <a:gdLst>
                <a:gd name="connsiteX0" fmla="*/ 1 w 914400"/>
                <a:gd name="connsiteY0" fmla="*/ 349269 h 914400"/>
                <a:gd name="connsiteX1" fmla="*/ 262140 w 914400"/>
                <a:gd name="connsiteY1" fmla="*/ 223173 h 914400"/>
                <a:gd name="connsiteX2" fmla="*/ 457200 w 914400"/>
                <a:gd name="connsiteY2" fmla="*/ 0 h 914400"/>
                <a:gd name="connsiteX3" fmla="*/ 652260 w 914400"/>
                <a:gd name="connsiteY3" fmla="*/ 223173 h 914400"/>
                <a:gd name="connsiteX4" fmla="*/ 914399 w 914400"/>
                <a:gd name="connsiteY4" fmla="*/ 349269 h 914400"/>
                <a:gd name="connsiteX5" fmla="*/ 772814 w 914400"/>
                <a:gd name="connsiteY5" fmla="*/ 613293 h 914400"/>
                <a:gd name="connsiteX6" fmla="*/ 739765 w 914400"/>
                <a:gd name="connsiteY6" fmla="*/ 914398 h 914400"/>
                <a:gd name="connsiteX7" fmla="*/ 457200 w 914400"/>
                <a:gd name="connsiteY7" fmla="*/ 854400 h 914400"/>
                <a:gd name="connsiteX8" fmla="*/ 174635 w 914400"/>
                <a:gd name="connsiteY8" fmla="*/ 914398 h 914400"/>
                <a:gd name="connsiteX9" fmla="*/ 141586 w 914400"/>
                <a:gd name="connsiteY9" fmla="*/ 613293 h 914400"/>
                <a:gd name="connsiteX10" fmla="*/ 1 w 914400"/>
                <a:gd name="connsiteY10" fmla="*/ 349269 h 914400"/>
                <a:gd name="connsiteX0" fmla="*/ 0 w 914398"/>
                <a:gd name="connsiteY0" fmla="*/ 349269 h 923906"/>
                <a:gd name="connsiteX1" fmla="*/ 262139 w 914398"/>
                <a:gd name="connsiteY1" fmla="*/ 223173 h 923906"/>
                <a:gd name="connsiteX2" fmla="*/ 457199 w 914398"/>
                <a:gd name="connsiteY2" fmla="*/ 0 h 923906"/>
                <a:gd name="connsiteX3" fmla="*/ 652259 w 914398"/>
                <a:gd name="connsiteY3" fmla="*/ 223173 h 923906"/>
                <a:gd name="connsiteX4" fmla="*/ 914398 w 914398"/>
                <a:gd name="connsiteY4" fmla="*/ 349269 h 923906"/>
                <a:gd name="connsiteX5" fmla="*/ 772813 w 914398"/>
                <a:gd name="connsiteY5" fmla="*/ 613293 h 923906"/>
                <a:gd name="connsiteX6" fmla="*/ 739764 w 914398"/>
                <a:gd name="connsiteY6" fmla="*/ 914398 h 923906"/>
                <a:gd name="connsiteX7" fmla="*/ 457199 w 914398"/>
                <a:gd name="connsiteY7" fmla="*/ 854400 h 923906"/>
                <a:gd name="connsiteX8" fmla="*/ 174634 w 914398"/>
                <a:gd name="connsiteY8" fmla="*/ 914398 h 923906"/>
                <a:gd name="connsiteX9" fmla="*/ 141585 w 914398"/>
                <a:gd name="connsiteY9" fmla="*/ 613293 h 923906"/>
                <a:gd name="connsiteX10" fmla="*/ 0 w 914398"/>
                <a:gd name="connsiteY10" fmla="*/ 349269 h 923906"/>
                <a:gd name="connsiteX0" fmla="*/ 0 w 916461"/>
                <a:gd name="connsiteY0" fmla="*/ 349269 h 923906"/>
                <a:gd name="connsiteX1" fmla="*/ 262139 w 916461"/>
                <a:gd name="connsiteY1" fmla="*/ 223173 h 923906"/>
                <a:gd name="connsiteX2" fmla="*/ 457199 w 916461"/>
                <a:gd name="connsiteY2" fmla="*/ 0 h 923906"/>
                <a:gd name="connsiteX3" fmla="*/ 652259 w 916461"/>
                <a:gd name="connsiteY3" fmla="*/ 223173 h 923906"/>
                <a:gd name="connsiteX4" fmla="*/ 914398 w 916461"/>
                <a:gd name="connsiteY4" fmla="*/ 349269 h 923906"/>
                <a:gd name="connsiteX5" fmla="*/ 772813 w 916461"/>
                <a:gd name="connsiteY5" fmla="*/ 613293 h 923906"/>
                <a:gd name="connsiteX6" fmla="*/ 739764 w 916461"/>
                <a:gd name="connsiteY6" fmla="*/ 914398 h 923906"/>
                <a:gd name="connsiteX7" fmla="*/ 457199 w 916461"/>
                <a:gd name="connsiteY7" fmla="*/ 854400 h 923906"/>
                <a:gd name="connsiteX8" fmla="*/ 174634 w 916461"/>
                <a:gd name="connsiteY8" fmla="*/ 914398 h 923906"/>
                <a:gd name="connsiteX9" fmla="*/ 141585 w 916461"/>
                <a:gd name="connsiteY9" fmla="*/ 613293 h 923906"/>
                <a:gd name="connsiteX10" fmla="*/ 0 w 916461"/>
                <a:gd name="connsiteY10" fmla="*/ 349269 h 923906"/>
                <a:gd name="connsiteX0" fmla="*/ 0 w 916461"/>
                <a:gd name="connsiteY0" fmla="*/ 349269 h 923906"/>
                <a:gd name="connsiteX1" fmla="*/ 262139 w 916461"/>
                <a:gd name="connsiteY1" fmla="*/ 223173 h 923906"/>
                <a:gd name="connsiteX2" fmla="*/ 457199 w 916461"/>
                <a:gd name="connsiteY2" fmla="*/ 0 h 923906"/>
                <a:gd name="connsiteX3" fmla="*/ 652259 w 916461"/>
                <a:gd name="connsiteY3" fmla="*/ 223173 h 923906"/>
                <a:gd name="connsiteX4" fmla="*/ 914398 w 916461"/>
                <a:gd name="connsiteY4" fmla="*/ 349269 h 923906"/>
                <a:gd name="connsiteX5" fmla="*/ 772813 w 916461"/>
                <a:gd name="connsiteY5" fmla="*/ 613293 h 923906"/>
                <a:gd name="connsiteX6" fmla="*/ 739764 w 916461"/>
                <a:gd name="connsiteY6" fmla="*/ 914398 h 923906"/>
                <a:gd name="connsiteX7" fmla="*/ 457199 w 916461"/>
                <a:gd name="connsiteY7" fmla="*/ 854400 h 923906"/>
                <a:gd name="connsiteX8" fmla="*/ 174634 w 916461"/>
                <a:gd name="connsiteY8" fmla="*/ 914398 h 923906"/>
                <a:gd name="connsiteX9" fmla="*/ 141585 w 916461"/>
                <a:gd name="connsiteY9" fmla="*/ 613293 h 923906"/>
                <a:gd name="connsiteX10" fmla="*/ 0 w 916461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18524" h="923906">
                  <a:moveTo>
                    <a:pt x="2063" y="349269"/>
                  </a:moveTo>
                  <a:cubicBezTo>
                    <a:pt x="22155" y="284249"/>
                    <a:pt x="188002" y="281384"/>
                    <a:pt x="264202" y="223173"/>
                  </a:cubicBezTo>
                  <a:cubicBezTo>
                    <a:pt x="340402" y="164962"/>
                    <a:pt x="394242" y="0"/>
                    <a:pt x="459262" y="0"/>
                  </a:cubicBezTo>
                  <a:cubicBezTo>
                    <a:pt x="524282" y="0"/>
                    <a:pt x="578122" y="164962"/>
                    <a:pt x="654322" y="223173"/>
                  </a:cubicBezTo>
                  <a:cubicBezTo>
                    <a:pt x="730522" y="281384"/>
                    <a:pt x="896369" y="284249"/>
                    <a:pt x="916461" y="349269"/>
                  </a:cubicBezTo>
                  <a:cubicBezTo>
                    <a:pt x="936553" y="414289"/>
                    <a:pt x="803982" y="519105"/>
                    <a:pt x="774876" y="613293"/>
                  </a:cubicBezTo>
                  <a:cubicBezTo>
                    <a:pt x="745770" y="707481"/>
                    <a:pt x="794429" y="874213"/>
                    <a:pt x="741827" y="914398"/>
                  </a:cubicBezTo>
                  <a:cubicBezTo>
                    <a:pt x="689225" y="954583"/>
                    <a:pt x="553450" y="854400"/>
                    <a:pt x="459262" y="854400"/>
                  </a:cubicBezTo>
                  <a:cubicBezTo>
                    <a:pt x="365074" y="874399"/>
                    <a:pt x="257367" y="928196"/>
                    <a:pt x="176697" y="914398"/>
                  </a:cubicBezTo>
                  <a:cubicBezTo>
                    <a:pt x="96027" y="900600"/>
                    <a:pt x="172754" y="707481"/>
                    <a:pt x="143648" y="613293"/>
                  </a:cubicBezTo>
                  <a:cubicBezTo>
                    <a:pt x="114542" y="519105"/>
                    <a:pt x="-18029" y="414289"/>
                    <a:pt x="2063" y="349269"/>
                  </a:cubicBezTo>
                  <a:close/>
                </a:path>
              </a:pathLst>
            </a:custGeom>
            <a:solidFill>
              <a:schemeClr val="bg1"/>
            </a:solidFill>
            <a:ln w="15875">
              <a:noFill/>
            </a:ln>
            <a:effectLst>
              <a:outerShdw blurRad="76200" dist="50800" dir="5400000" algn="t" rotWithShape="0">
                <a:prstClr val="black">
                  <a:alpha val="1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28" name="组合 27"/>
            <p:cNvGrpSpPr/>
            <p:nvPr/>
          </p:nvGrpSpPr>
          <p:grpSpPr>
            <a:xfrm>
              <a:off x="10646778" y="4762829"/>
              <a:ext cx="749726" cy="728735"/>
              <a:chOff x="11012539" y="4493889"/>
              <a:chExt cx="749726" cy="728735"/>
            </a:xfrm>
          </p:grpSpPr>
          <p:sp>
            <p:nvSpPr>
              <p:cNvPr id="29" name="五角星 2"/>
              <p:cNvSpPr/>
              <p:nvPr/>
            </p:nvSpPr>
            <p:spPr>
              <a:xfrm rot="20227648" flipH="1">
                <a:off x="11012539" y="4493889"/>
                <a:ext cx="749726" cy="728735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" fmla="*/ 0 w 914398"/>
                  <a:gd name="connsiteY0" fmla="*/ 349269 h 923906"/>
                  <a:gd name="connsiteX1" fmla="*/ 262139 w 914398"/>
                  <a:gd name="connsiteY1" fmla="*/ 223173 h 923906"/>
                  <a:gd name="connsiteX2" fmla="*/ 457199 w 914398"/>
                  <a:gd name="connsiteY2" fmla="*/ 0 h 923906"/>
                  <a:gd name="connsiteX3" fmla="*/ 652259 w 914398"/>
                  <a:gd name="connsiteY3" fmla="*/ 223173 h 923906"/>
                  <a:gd name="connsiteX4" fmla="*/ 914398 w 914398"/>
                  <a:gd name="connsiteY4" fmla="*/ 349269 h 923906"/>
                  <a:gd name="connsiteX5" fmla="*/ 772813 w 914398"/>
                  <a:gd name="connsiteY5" fmla="*/ 613293 h 923906"/>
                  <a:gd name="connsiteX6" fmla="*/ 739764 w 914398"/>
                  <a:gd name="connsiteY6" fmla="*/ 914398 h 923906"/>
                  <a:gd name="connsiteX7" fmla="*/ 457199 w 914398"/>
                  <a:gd name="connsiteY7" fmla="*/ 854400 h 923906"/>
                  <a:gd name="connsiteX8" fmla="*/ 174634 w 914398"/>
                  <a:gd name="connsiteY8" fmla="*/ 914398 h 923906"/>
                  <a:gd name="connsiteX9" fmla="*/ 141585 w 914398"/>
                  <a:gd name="connsiteY9" fmla="*/ 613293 h 923906"/>
                  <a:gd name="connsiteX10" fmla="*/ 0 w 914398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18524" h="923906">
                    <a:moveTo>
                      <a:pt x="2063" y="349269"/>
                    </a:moveTo>
                    <a:cubicBezTo>
                      <a:pt x="22155" y="284249"/>
                      <a:pt x="188002" y="281384"/>
                      <a:pt x="264202" y="223173"/>
                    </a:cubicBezTo>
                    <a:cubicBezTo>
                      <a:pt x="340402" y="164962"/>
                      <a:pt x="394242" y="0"/>
                      <a:pt x="459262" y="0"/>
                    </a:cubicBezTo>
                    <a:cubicBezTo>
                      <a:pt x="524282" y="0"/>
                      <a:pt x="578122" y="164962"/>
                      <a:pt x="654322" y="223173"/>
                    </a:cubicBezTo>
                    <a:cubicBezTo>
                      <a:pt x="730522" y="281384"/>
                      <a:pt x="896369" y="284249"/>
                      <a:pt x="916461" y="349269"/>
                    </a:cubicBezTo>
                    <a:cubicBezTo>
                      <a:pt x="936553" y="414289"/>
                      <a:pt x="803982" y="519105"/>
                      <a:pt x="774876" y="613293"/>
                    </a:cubicBezTo>
                    <a:cubicBezTo>
                      <a:pt x="745770" y="707481"/>
                      <a:pt x="794429" y="874213"/>
                      <a:pt x="741827" y="914398"/>
                    </a:cubicBezTo>
                    <a:cubicBezTo>
                      <a:pt x="689225" y="954583"/>
                      <a:pt x="553450" y="854400"/>
                      <a:pt x="459262" y="854400"/>
                    </a:cubicBezTo>
                    <a:cubicBezTo>
                      <a:pt x="365074" y="874399"/>
                      <a:pt x="257367" y="928196"/>
                      <a:pt x="176697" y="914398"/>
                    </a:cubicBezTo>
                    <a:cubicBezTo>
                      <a:pt x="96027" y="900600"/>
                      <a:pt x="172754" y="707481"/>
                      <a:pt x="143648" y="613293"/>
                    </a:cubicBezTo>
                    <a:cubicBezTo>
                      <a:pt x="114542" y="519105"/>
                      <a:pt x="-18029" y="414289"/>
                      <a:pt x="2063" y="349269"/>
                    </a:cubicBezTo>
                    <a:close/>
                  </a:path>
                </a:pathLst>
              </a:custGeom>
              <a:solidFill>
                <a:srgbClr val="FFFF00"/>
              </a:solidFill>
              <a:ln w="15875">
                <a:solidFill>
                  <a:srgbClr val="FFFF00"/>
                </a:solidFill>
              </a:ln>
              <a:effectLst>
                <a:innerShdw blurRad="292100">
                  <a:srgbClr val="FFC000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0" name="五角星 2"/>
              <p:cNvSpPr/>
              <p:nvPr/>
            </p:nvSpPr>
            <p:spPr>
              <a:xfrm rot="20424262">
                <a:off x="11046365" y="4655056"/>
                <a:ext cx="290576" cy="221980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" fmla="*/ 0 w 914398"/>
                  <a:gd name="connsiteY0" fmla="*/ 349269 h 923906"/>
                  <a:gd name="connsiteX1" fmla="*/ 262139 w 914398"/>
                  <a:gd name="connsiteY1" fmla="*/ 223173 h 923906"/>
                  <a:gd name="connsiteX2" fmla="*/ 457199 w 914398"/>
                  <a:gd name="connsiteY2" fmla="*/ 0 h 923906"/>
                  <a:gd name="connsiteX3" fmla="*/ 652259 w 914398"/>
                  <a:gd name="connsiteY3" fmla="*/ 223173 h 923906"/>
                  <a:gd name="connsiteX4" fmla="*/ 914398 w 914398"/>
                  <a:gd name="connsiteY4" fmla="*/ 349269 h 923906"/>
                  <a:gd name="connsiteX5" fmla="*/ 772813 w 914398"/>
                  <a:gd name="connsiteY5" fmla="*/ 613293 h 923906"/>
                  <a:gd name="connsiteX6" fmla="*/ 739764 w 914398"/>
                  <a:gd name="connsiteY6" fmla="*/ 914398 h 923906"/>
                  <a:gd name="connsiteX7" fmla="*/ 457199 w 914398"/>
                  <a:gd name="connsiteY7" fmla="*/ 854400 h 923906"/>
                  <a:gd name="connsiteX8" fmla="*/ 174634 w 914398"/>
                  <a:gd name="connsiteY8" fmla="*/ 914398 h 923906"/>
                  <a:gd name="connsiteX9" fmla="*/ 141585 w 914398"/>
                  <a:gd name="connsiteY9" fmla="*/ 613293 h 923906"/>
                  <a:gd name="connsiteX10" fmla="*/ 0 w 914398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654322 w 918524"/>
                  <a:gd name="connsiteY0" fmla="*/ 223173 h 923906"/>
                  <a:gd name="connsiteX1" fmla="*/ 916461 w 918524"/>
                  <a:gd name="connsiteY1" fmla="*/ 349269 h 923906"/>
                  <a:gd name="connsiteX2" fmla="*/ 774876 w 918524"/>
                  <a:gd name="connsiteY2" fmla="*/ 613293 h 923906"/>
                  <a:gd name="connsiteX3" fmla="*/ 741827 w 918524"/>
                  <a:gd name="connsiteY3" fmla="*/ 914398 h 923906"/>
                  <a:gd name="connsiteX4" fmla="*/ 459262 w 918524"/>
                  <a:gd name="connsiteY4" fmla="*/ 854400 h 923906"/>
                  <a:gd name="connsiteX5" fmla="*/ 176697 w 918524"/>
                  <a:gd name="connsiteY5" fmla="*/ 914398 h 923906"/>
                  <a:gd name="connsiteX6" fmla="*/ 143648 w 918524"/>
                  <a:gd name="connsiteY6" fmla="*/ 613293 h 923906"/>
                  <a:gd name="connsiteX7" fmla="*/ 2063 w 918524"/>
                  <a:gd name="connsiteY7" fmla="*/ 349269 h 923906"/>
                  <a:gd name="connsiteX8" fmla="*/ 264202 w 918524"/>
                  <a:gd name="connsiteY8" fmla="*/ 223173 h 923906"/>
                  <a:gd name="connsiteX9" fmla="*/ 459262 w 918524"/>
                  <a:gd name="connsiteY9" fmla="*/ 0 h 923906"/>
                  <a:gd name="connsiteX10" fmla="*/ 715845 w 918524"/>
                  <a:gd name="connsiteY10" fmla="*/ 284696 h 923906"/>
                  <a:gd name="connsiteX0" fmla="*/ 916461 w 918524"/>
                  <a:gd name="connsiteY0" fmla="*/ 349269 h 923906"/>
                  <a:gd name="connsiteX1" fmla="*/ 774876 w 918524"/>
                  <a:gd name="connsiteY1" fmla="*/ 613293 h 923906"/>
                  <a:gd name="connsiteX2" fmla="*/ 741827 w 918524"/>
                  <a:gd name="connsiteY2" fmla="*/ 914398 h 923906"/>
                  <a:gd name="connsiteX3" fmla="*/ 459262 w 918524"/>
                  <a:gd name="connsiteY3" fmla="*/ 854400 h 923906"/>
                  <a:gd name="connsiteX4" fmla="*/ 176697 w 918524"/>
                  <a:gd name="connsiteY4" fmla="*/ 914398 h 923906"/>
                  <a:gd name="connsiteX5" fmla="*/ 143648 w 918524"/>
                  <a:gd name="connsiteY5" fmla="*/ 613293 h 923906"/>
                  <a:gd name="connsiteX6" fmla="*/ 2063 w 918524"/>
                  <a:gd name="connsiteY6" fmla="*/ 349269 h 923906"/>
                  <a:gd name="connsiteX7" fmla="*/ 264202 w 918524"/>
                  <a:gd name="connsiteY7" fmla="*/ 223173 h 923906"/>
                  <a:gd name="connsiteX8" fmla="*/ 459262 w 918524"/>
                  <a:gd name="connsiteY8" fmla="*/ 0 h 923906"/>
                  <a:gd name="connsiteX9" fmla="*/ 715845 w 918524"/>
                  <a:gd name="connsiteY9" fmla="*/ 284696 h 923906"/>
                  <a:gd name="connsiteX0" fmla="*/ 774876 w 774876"/>
                  <a:gd name="connsiteY0" fmla="*/ 613293 h 923906"/>
                  <a:gd name="connsiteX1" fmla="*/ 741827 w 774876"/>
                  <a:gd name="connsiteY1" fmla="*/ 914398 h 923906"/>
                  <a:gd name="connsiteX2" fmla="*/ 459262 w 774876"/>
                  <a:gd name="connsiteY2" fmla="*/ 854400 h 923906"/>
                  <a:gd name="connsiteX3" fmla="*/ 176697 w 774876"/>
                  <a:gd name="connsiteY3" fmla="*/ 914398 h 923906"/>
                  <a:gd name="connsiteX4" fmla="*/ 143648 w 774876"/>
                  <a:gd name="connsiteY4" fmla="*/ 613293 h 923906"/>
                  <a:gd name="connsiteX5" fmla="*/ 2063 w 774876"/>
                  <a:gd name="connsiteY5" fmla="*/ 349269 h 923906"/>
                  <a:gd name="connsiteX6" fmla="*/ 264202 w 774876"/>
                  <a:gd name="connsiteY6" fmla="*/ 223173 h 923906"/>
                  <a:gd name="connsiteX7" fmla="*/ 459262 w 774876"/>
                  <a:gd name="connsiteY7" fmla="*/ 0 h 923906"/>
                  <a:gd name="connsiteX8" fmla="*/ 715845 w 774876"/>
                  <a:gd name="connsiteY8" fmla="*/ 284696 h 923906"/>
                  <a:gd name="connsiteX0" fmla="*/ 741827 w 741827"/>
                  <a:gd name="connsiteY0" fmla="*/ 914398 h 923906"/>
                  <a:gd name="connsiteX1" fmla="*/ 459262 w 741827"/>
                  <a:gd name="connsiteY1" fmla="*/ 854400 h 923906"/>
                  <a:gd name="connsiteX2" fmla="*/ 176697 w 741827"/>
                  <a:gd name="connsiteY2" fmla="*/ 914398 h 923906"/>
                  <a:gd name="connsiteX3" fmla="*/ 143648 w 741827"/>
                  <a:gd name="connsiteY3" fmla="*/ 613293 h 923906"/>
                  <a:gd name="connsiteX4" fmla="*/ 2063 w 741827"/>
                  <a:gd name="connsiteY4" fmla="*/ 349269 h 923906"/>
                  <a:gd name="connsiteX5" fmla="*/ 264202 w 741827"/>
                  <a:gd name="connsiteY5" fmla="*/ 223173 h 923906"/>
                  <a:gd name="connsiteX6" fmla="*/ 459262 w 741827"/>
                  <a:gd name="connsiteY6" fmla="*/ 0 h 923906"/>
                  <a:gd name="connsiteX7" fmla="*/ 715845 w 741827"/>
                  <a:gd name="connsiteY7" fmla="*/ 284696 h 923906"/>
                  <a:gd name="connsiteX0" fmla="*/ 459262 w 715845"/>
                  <a:gd name="connsiteY0" fmla="*/ 854400 h 916632"/>
                  <a:gd name="connsiteX1" fmla="*/ 176697 w 715845"/>
                  <a:gd name="connsiteY1" fmla="*/ 914398 h 916632"/>
                  <a:gd name="connsiteX2" fmla="*/ 143648 w 715845"/>
                  <a:gd name="connsiteY2" fmla="*/ 613293 h 916632"/>
                  <a:gd name="connsiteX3" fmla="*/ 2063 w 715845"/>
                  <a:gd name="connsiteY3" fmla="*/ 349269 h 916632"/>
                  <a:gd name="connsiteX4" fmla="*/ 264202 w 715845"/>
                  <a:gd name="connsiteY4" fmla="*/ 223173 h 916632"/>
                  <a:gd name="connsiteX5" fmla="*/ 459262 w 715845"/>
                  <a:gd name="connsiteY5" fmla="*/ 0 h 916632"/>
                  <a:gd name="connsiteX6" fmla="*/ 715845 w 715845"/>
                  <a:gd name="connsiteY6" fmla="*/ 284696 h 916632"/>
                  <a:gd name="connsiteX0" fmla="*/ 176697 w 715845"/>
                  <a:gd name="connsiteY0" fmla="*/ 914398 h 914398"/>
                  <a:gd name="connsiteX1" fmla="*/ 143648 w 715845"/>
                  <a:gd name="connsiteY1" fmla="*/ 613293 h 914398"/>
                  <a:gd name="connsiteX2" fmla="*/ 2063 w 715845"/>
                  <a:gd name="connsiteY2" fmla="*/ 349269 h 914398"/>
                  <a:gd name="connsiteX3" fmla="*/ 264202 w 715845"/>
                  <a:gd name="connsiteY3" fmla="*/ 223173 h 914398"/>
                  <a:gd name="connsiteX4" fmla="*/ 459262 w 715845"/>
                  <a:gd name="connsiteY4" fmla="*/ 0 h 914398"/>
                  <a:gd name="connsiteX5" fmla="*/ 715845 w 715845"/>
                  <a:gd name="connsiteY5" fmla="*/ 284696 h 914398"/>
                  <a:gd name="connsiteX0" fmla="*/ 143648 w 715845"/>
                  <a:gd name="connsiteY0" fmla="*/ 613293 h 613293"/>
                  <a:gd name="connsiteX1" fmla="*/ 2063 w 715845"/>
                  <a:gd name="connsiteY1" fmla="*/ 349269 h 613293"/>
                  <a:gd name="connsiteX2" fmla="*/ 264202 w 715845"/>
                  <a:gd name="connsiteY2" fmla="*/ 223173 h 613293"/>
                  <a:gd name="connsiteX3" fmla="*/ 459262 w 715845"/>
                  <a:gd name="connsiteY3" fmla="*/ 0 h 613293"/>
                  <a:gd name="connsiteX4" fmla="*/ 715845 w 715845"/>
                  <a:gd name="connsiteY4" fmla="*/ 284696 h 613293"/>
                  <a:gd name="connsiteX0" fmla="*/ 0 w 713782"/>
                  <a:gd name="connsiteY0" fmla="*/ 349269 h 349269"/>
                  <a:gd name="connsiteX1" fmla="*/ 262139 w 713782"/>
                  <a:gd name="connsiteY1" fmla="*/ 223173 h 349269"/>
                  <a:gd name="connsiteX2" fmla="*/ 457199 w 713782"/>
                  <a:gd name="connsiteY2" fmla="*/ 0 h 349269"/>
                  <a:gd name="connsiteX3" fmla="*/ 713782 w 713782"/>
                  <a:gd name="connsiteY3" fmla="*/ 284696 h 349269"/>
                  <a:gd name="connsiteX0" fmla="*/ 0 w 457199"/>
                  <a:gd name="connsiteY0" fmla="*/ 349269 h 349269"/>
                  <a:gd name="connsiteX1" fmla="*/ 262139 w 457199"/>
                  <a:gd name="connsiteY1" fmla="*/ 223173 h 349269"/>
                  <a:gd name="connsiteX2" fmla="*/ 457199 w 457199"/>
                  <a:gd name="connsiteY2" fmla="*/ 0 h 349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57199" h="349269">
                    <a:moveTo>
                      <a:pt x="0" y="349269"/>
                    </a:moveTo>
                    <a:cubicBezTo>
                      <a:pt x="20092" y="284249"/>
                      <a:pt x="185939" y="281384"/>
                      <a:pt x="262139" y="223173"/>
                    </a:cubicBezTo>
                    <a:cubicBezTo>
                      <a:pt x="338339" y="164962"/>
                      <a:pt x="392179" y="0"/>
                      <a:pt x="457199" y="0"/>
                    </a:cubicBezTo>
                  </a:path>
                </a:pathLst>
              </a:custGeom>
              <a:noFill/>
              <a:ln w="28575" cap="rnd">
                <a:solidFill>
                  <a:schemeClr val="bg1">
                    <a:alpha val="89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1" name="五角星 2"/>
              <p:cNvSpPr/>
              <p:nvPr/>
            </p:nvSpPr>
            <p:spPr>
              <a:xfrm rot="6997346">
                <a:off x="11587935" y="4901938"/>
                <a:ext cx="128719" cy="147271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" fmla="*/ 0 w 914398"/>
                  <a:gd name="connsiteY0" fmla="*/ 349269 h 923906"/>
                  <a:gd name="connsiteX1" fmla="*/ 262139 w 914398"/>
                  <a:gd name="connsiteY1" fmla="*/ 223173 h 923906"/>
                  <a:gd name="connsiteX2" fmla="*/ 457199 w 914398"/>
                  <a:gd name="connsiteY2" fmla="*/ 0 h 923906"/>
                  <a:gd name="connsiteX3" fmla="*/ 652259 w 914398"/>
                  <a:gd name="connsiteY3" fmla="*/ 223173 h 923906"/>
                  <a:gd name="connsiteX4" fmla="*/ 914398 w 914398"/>
                  <a:gd name="connsiteY4" fmla="*/ 349269 h 923906"/>
                  <a:gd name="connsiteX5" fmla="*/ 772813 w 914398"/>
                  <a:gd name="connsiteY5" fmla="*/ 613293 h 923906"/>
                  <a:gd name="connsiteX6" fmla="*/ 739764 w 914398"/>
                  <a:gd name="connsiteY6" fmla="*/ 914398 h 923906"/>
                  <a:gd name="connsiteX7" fmla="*/ 457199 w 914398"/>
                  <a:gd name="connsiteY7" fmla="*/ 854400 h 923906"/>
                  <a:gd name="connsiteX8" fmla="*/ 174634 w 914398"/>
                  <a:gd name="connsiteY8" fmla="*/ 914398 h 923906"/>
                  <a:gd name="connsiteX9" fmla="*/ 141585 w 914398"/>
                  <a:gd name="connsiteY9" fmla="*/ 613293 h 923906"/>
                  <a:gd name="connsiteX10" fmla="*/ 0 w 914398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654322 w 918524"/>
                  <a:gd name="connsiteY0" fmla="*/ 223173 h 923906"/>
                  <a:gd name="connsiteX1" fmla="*/ 916461 w 918524"/>
                  <a:gd name="connsiteY1" fmla="*/ 349269 h 923906"/>
                  <a:gd name="connsiteX2" fmla="*/ 774876 w 918524"/>
                  <a:gd name="connsiteY2" fmla="*/ 613293 h 923906"/>
                  <a:gd name="connsiteX3" fmla="*/ 741827 w 918524"/>
                  <a:gd name="connsiteY3" fmla="*/ 914398 h 923906"/>
                  <a:gd name="connsiteX4" fmla="*/ 459262 w 918524"/>
                  <a:gd name="connsiteY4" fmla="*/ 854400 h 923906"/>
                  <a:gd name="connsiteX5" fmla="*/ 176697 w 918524"/>
                  <a:gd name="connsiteY5" fmla="*/ 914398 h 923906"/>
                  <a:gd name="connsiteX6" fmla="*/ 143648 w 918524"/>
                  <a:gd name="connsiteY6" fmla="*/ 613293 h 923906"/>
                  <a:gd name="connsiteX7" fmla="*/ 2063 w 918524"/>
                  <a:gd name="connsiteY7" fmla="*/ 349269 h 923906"/>
                  <a:gd name="connsiteX8" fmla="*/ 264202 w 918524"/>
                  <a:gd name="connsiteY8" fmla="*/ 223173 h 923906"/>
                  <a:gd name="connsiteX9" fmla="*/ 459262 w 918524"/>
                  <a:gd name="connsiteY9" fmla="*/ 0 h 923906"/>
                  <a:gd name="connsiteX10" fmla="*/ 715845 w 918524"/>
                  <a:gd name="connsiteY10" fmla="*/ 284696 h 923906"/>
                  <a:gd name="connsiteX0" fmla="*/ 916461 w 918524"/>
                  <a:gd name="connsiteY0" fmla="*/ 349269 h 923906"/>
                  <a:gd name="connsiteX1" fmla="*/ 774876 w 918524"/>
                  <a:gd name="connsiteY1" fmla="*/ 613293 h 923906"/>
                  <a:gd name="connsiteX2" fmla="*/ 741827 w 918524"/>
                  <a:gd name="connsiteY2" fmla="*/ 914398 h 923906"/>
                  <a:gd name="connsiteX3" fmla="*/ 459262 w 918524"/>
                  <a:gd name="connsiteY3" fmla="*/ 854400 h 923906"/>
                  <a:gd name="connsiteX4" fmla="*/ 176697 w 918524"/>
                  <a:gd name="connsiteY4" fmla="*/ 914398 h 923906"/>
                  <a:gd name="connsiteX5" fmla="*/ 143648 w 918524"/>
                  <a:gd name="connsiteY5" fmla="*/ 613293 h 923906"/>
                  <a:gd name="connsiteX6" fmla="*/ 2063 w 918524"/>
                  <a:gd name="connsiteY6" fmla="*/ 349269 h 923906"/>
                  <a:gd name="connsiteX7" fmla="*/ 264202 w 918524"/>
                  <a:gd name="connsiteY7" fmla="*/ 223173 h 923906"/>
                  <a:gd name="connsiteX8" fmla="*/ 459262 w 918524"/>
                  <a:gd name="connsiteY8" fmla="*/ 0 h 923906"/>
                  <a:gd name="connsiteX9" fmla="*/ 715845 w 918524"/>
                  <a:gd name="connsiteY9" fmla="*/ 284696 h 923906"/>
                  <a:gd name="connsiteX0" fmla="*/ 774876 w 774876"/>
                  <a:gd name="connsiteY0" fmla="*/ 613293 h 923906"/>
                  <a:gd name="connsiteX1" fmla="*/ 741827 w 774876"/>
                  <a:gd name="connsiteY1" fmla="*/ 914398 h 923906"/>
                  <a:gd name="connsiteX2" fmla="*/ 459262 w 774876"/>
                  <a:gd name="connsiteY2" fmla="*/ 854400 h 923906"/>
                  <a:gd name="connsiteX3" fmla="*/ 176697 w 774876"/>
                  <a:gd name="connsiteY3" fmla="*/ 914398 h 923906"/>
                  <a:gd name="connsiteX4" fmla="*/ 143648 w 774876"/>
                  <a:gd name="connsiteY4" fmla="*/ 613293 h 923906"/>
                  <a:gd name="connsiteX5" fmla="*/ 2063 w 774876"/>
                  <a:gd name="connsiteY5" fmla="*/ 349269 h 923906"/>
                  <a:gd name="connsiteX6" fmla="*/ 264202 w 774876"/>
                  <a:gd name="connsiteY6" fmla="*/ 223173 h 923906"/>
                  <a:gd name="connsiteX7" fmla="*/ 459262 w 774876"/>
                  <a:gd name="connsiteY7" fmla="*/ 0 h 923906"/>
                  <a:gd name="connsiteX8" fmla="*/ 715845 w 774876"/>
                  <a:gd name="connsiteY8" fmla="*/ 284696 h 923906"/>
                  <a:gd name="connsiteX0" fmla="*/ 741827 w 741827"/>
                  <a:gd name="connsiteY0" fmla="*/ 914398 h 923906"/>
                  <a:gd name="connsiteX1" fmla="*/ 459262 w 741827"/>
                  <a:gd name="connsiteY1" fmla="*/ 854400 h 923906"/>
                  <a:gd name="connsiteX2" fmla="*/ 176697 w 741827"/>
                  <a:gd name="connsiteY2" fmla="*/ 914398 h 923906"/>
                  <a:gd name="connsiteX3" fmla="*/ 143648 w 741827"/>
                  <a:gd name="connsiteY3" fmla="*/ 613293 h 923906"/>
                  <a:gd name="connsiteX4" fmla="*/ 2063 w 741827"/>
                  <a:gd name="connsiteY4" fmla="*/ 349269 h 923906"/>
                  <a:gd name="connsiteX5" fmla="*/ 264202 w 741827"/>
                  <a:gd name="connsiteY5" fmla="*/ 223173 h 923906"/>
                  <a:gd name="connsiteX6" fmla="*/ 459262 w 741827"/>
                  <a:gd name="connsiteY6" fmla="*/ 0 h 923906"/>
                  <a:gd name="connsiteX7" fmla="*/ 715845 w 741827"/>
                  <a:gd name="connsiteY7" fmla="*/ 284696 h 923906"/>
                  <a:gd name="connsiteX0" fmla="*/ 459262 w 715845"/>
                  <a:gd name="connsiteY0" fmla="*/ 854400 h 916632"/>
                  <a:gd name="connsiteX1" fmla="*/ 176697 w 715845"/>
                  <a:gd name="connsiteY1" fmla="*/ 914398 h 916632"/>
                  <a:gd name="connsiteX2" fmla="*/ 143648 w 715845"/>
                  <a:gd name="connsiteY2" fmla="*/ 613293 h 916632"/>
                  <a:gd name="connsiteX3" fmla="*/ 2063 w 715845"/>
                  <a:gd name="connsiteY3" fmla="*/ 349269 h 916632"/>
                  <a:gd name="connsiteX4" fmla="*/ 264202 w 715845"/>
                  <a:gd name="connsiteY4" fmla="*/ 223173 h 916632"/>
                  <a:gd name="connsiteX5" fmla="*/ 459262 w 715845"/>
                  <a:gd name="connsiteY5" fmla="*/ 0 h 916632"/>
                  <a:gd name="connsiteX6" fmla="*/ 715845 w 715845"/>
                  <a:gd name="connsiteY6" fmla="*/ 284696 h 916632"/>
                  <a:gd name="connsiteX0" fmla="*/ 176697 w 715845"/>
                  <a:gd name="connsiteY0" fmla="*/ 914398 h 914398"/>
                  <a:gd name="connsiteX1" fmla="*/ 143648 w 715845"/>
                  <a:gd name="connsiteY1" fmla="*/ 613293 h 914398"/>
                  <a:gd name="connsiteX2" fmla="*/ 2063 w 715845"/>
                  <a:gd name="connsiteY2" fmla="*/ 349269 h 914398"/>
                  <a:gd name="connsiteX3" fmla="*/ 264202 w 715845"/>
                  <a:gd name="connsiteY3" fmla="*/ 223173 h 914398"/>
                  <a:gd name="connsiteX4" fmla="*/ 459262 w 715845"/>
                  <a:gd name="connsiteY4" fmla="*/ 0 h 914398"/>
                  <a:gd name="connsiteX5" fmla="*/ 715845 w 715845"/>
                  <a:gd name="connsiteY5" fmla="*/ 284696 h 914398"/>
                  <a:gd name="connsiteX0" fmla="*/ 143648 w 715845"/>
                  <a:gd name="connsiteY0" fmla="*/ 613293 h 613293"/>
                  <a:gd name="connsiteX1" fmla="*/ 2063 w 715845"/>
                  <a:gd name="connsiteY1" fmla="*/ 349269 h 613293"/>
                  <a:gd name="connsiteX2" fmla="*/ 264202 w 715845"/>
                  <a:gd name="connsiteY2" fmla="*/ 223173 h 613293"/>
                  <a:gd name="connsiteX3" fmla="*/ 459262 w 715845"/>
                  <a:gd name="connsiteY3" fmla="*/ 0 h 613293"/>
                  <a:gd name="connsiteX4" fmla="*/ 715845 w 715845"/>
                  <a:gd name="connsiteY4" fmla="*/ 284696 h 613293"/>
                  <a:gd name="connsiteX0" fmla="*/ 0 w 713782"/>
                  <a:gd name="connsiteY0" fmla="*/ 349269 h 349269"/>
                  <a:gd name="connsiteX1" fmla="*/ 262139 w 713782"/>
                  <a:gd name="connsiteY1" fmla="*/ 223173 h 349269"/>
                  <a:gd name="connsiteX2" fmla="*/ 457199 w 713782"/>
                  <a:gd name="connsiteY2" fmla="*/ 0 h 349269"/>
                  <a:gd name="connsiteX3" fmla="*/ 713782 w 713782"/>
                  <a:gd name="connsiteY3" fmla="*/ 284696 h 349269"/>
                  <a:gd name="connsiteX0" fmla="*/ 0 w 457199"/>
                  <a:gd name="connsiteY0" fmla="*/ 349269 h 349269"/>
                  <a:gd name="connsiteX1" fmla="*/ 262139 w 457199"/>
                  <a:gd name="connsiteY1" fmla="*/ 223173 h 349269"/>
                  <a:gd name="connsiteX2" fmla="*/ 457199 w 457199"/>
                  <a:gd name="connsiteY2" fmla="*/ 0 h 349269"/>
                  <a:gd name="connsiteX0" fmla="*/ 0 w 195060"/>
                  <a:gd name="connsiteY0" fmla="*/ 223173 h 223173"/>
                  <a:gd name="connsiteX1" fmla="*/ 195060 w 195060"/>
                  <a:gd name="connsiteY1" fmla="*/ 0 h 2231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95060" h="223173">
                    <a:moveTo>
                      <a:pt x="0" y="223173"/>
                    </a:moveTo>
                    <a:cubicBezTo>
                      <a:pt x="76200" y="164962"/>
                      <a:pt x="130040" y="0"/>
                      <a:pt x="195060" y="0"/>
                    </a:cubicBezTo>
                  </a:path>
                </a:pathLst>
              </a:custGeom>
              <a:noFill/>
              <a:ln w="28575" cap="rnd">
                <a:solidFill>
                  <a:schemeClr val="bg1">
                    <a:alpha val="69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32" name="组合 31"/>
          <p:cNvGrpSpPr/>
          <p:nvPr/>
        </p:nvGrpSpPr>
        <p:grpSpPr>
          <a:xfrm rot="1562261">
            <a:off x="2749051" y="-23906"/>
            <a:ext cx="466601" cy="458021"/>
            <a:chOff x="10646778" y="4753862"/>
            <a:chExt cx="751521" cy="737702"/>
          </a:xfrm>
        </p:grpSpPr>
        <p:sp>
          <p:nvSpPr>
            <p:cNvPr id="33" name="五角星 2"/>
            <p:cNvSpPr/>
            <p:nvPr/>
          </p:nvSpPr>
          <p:spPr>
            <a:xfrm rot="20227648" flipH="1">
              <a:off x="10648573" y="4753862"/>
              <a:ext cx="749726" cy="728735"/>
            </a:xfrm>
            <a:custGeom>
              <a:avLst/>
              <a:gdLst>
                <a:gd name="connsiteX0" fmla="*/ 1 w 914400"/>
                <a:gd name="connsiteY0" fmla="*/ 349269 h 914400"/>
                <a:gd name="connsiteX1" fmla="*/ 262140 w 914400"/>
                <a:gd name="connsiteY1" fmla="*/ 223173 h 914400"/>
                <a:gd name="connsiteX2" fmla="*/ 457200 w 914400"/>
                <a:gd name="connsiteY2" fmla="*/ 0 h 914400"/>
                <a:gd name="connsiteX3" fmla="*/ 652260 w 914400"/>
                <a:gd name="connsiteY3" fmla="*/ 223173 h 914400"/>
                <a:gd name="connsiteX4" fmla="*/ 914399 w 914400"/>
                <a:gd name="connsiteY4" fmla="*/ 349269 h 914400"/>
                <a:gd name="connsiteX5" fmla="*/ 772814 w 914400"/>
                <a:gd name="connsiteY5" fmla="*/ 613293 h 914400"/>
                <a:gd name="connsiteX6" fmla="*/ 739765 w 914400"/>
                <a:gd name="connsiteY6" fmla="*/ 914398 h 914400"/>
                <a:gd name="connsiteX7" fmla="*/ 457200 w 914400"/>
                <a:gd name="connsiteY7" fmla="*/ 854400 h 914400"/>
                <a:gd name="connsiteX8" fmla="*/ 174635 w 914400"/>
                <a:gd name="connsiteY8" fmla="*/ 914398 h 914400"/>
                <a:gd name="connsiteX9" fmla="*/ 141586 w 914400"/>
                <a:gd name="connsiteY9" fmla="*/ 613293 h 914400"/>
                <a:gd name="connsiteX10" fmla="*/ 1 w 914400"/>
                <a:gd name="connsiteY10" fmla="*/ 349269 h 914400"/>
                <a:gd name="connsiteX0" fmla="*/ 0 w 914398"/>
                <a:gd name="connsiteY0" fmla="*/ 349269 h 923906"/>
                <a:gd name="connsiteX1" fmla="*/ 262139 w 914398"/>
                <a:gd name="connsiteY1" fmla="*/ 223173 h 923906"/>
                <a:gd name="connsiteX2" fmla="*/ 457199 w 914398"/>
                <a:gd name="connsiteY2" fmla="*/ 0 h 923906"/>
                <a:gd name="connsiteX3" fmla="*/ 652259 w 914398"/>
                <a:gd name="connsiteY3" fmla="*/ 223173 h 923906"/>
                <a:gd name="connsiteX4" fmla="*/ 914398 w 914398"/>
                <a:gd name="connsiteY4" fmla="*/ 349269 h 923906"/>
                <a:gd name="connsiteX5" fmla="*/ 772813 w 914398"/>
                <a:gd name="connsiteY5" fmla="*/ 613293 h 923906"/>
                <a:gd name="connsiteX6" fmla="*/ 739764 w 914398"/>
                <a:gd name="connsiteY6" fmla="*/ 914398 h 923906"/>
                <a:gd name="connsiteX7" fmla="*/ 457199 w 914398"/>
                <a:gd name="connsiteY7" fmla="*/ 854400 h 923906"/>
                <a:gd name="connsiteX8" fmla="*/ 174634 w 914398"/>
                <a:gd name="connsiteY8" fmla="*/ 914398 h 923906"/>
                <a:gd name="connsiteX9" fmla="*/ 141585 w 914398"/>
                <a:gd name="connsiteY9" fmla="*/ 613293 h 923906"/>
                <a:gd name="connsiteX10" fmla="*/ 0 w 914398"/>
                <a:gd name="connsiteY10" fmla="*/ 349269 h 923906"/>
                <a:gd name="connsiteX0" fmla="*/ 0 w 916461"/>
                <a:gd name="connsiteY0" fmla="*/ 349269 h 923906"/>
                <a:gd name="connsiteX1" fmla="*/ 262139 w 916461"/>
                <a:gd name="connsiteY1" fmla="*/ 223173 h 923906"/>
                <a:gd name="connsiteX2" fmla="*/ 457199 w 916461"/>
                <a:gd name="connsiteY2" fmla="*/ 0 h 923906"/>
                <a:gd name="connsiteX3" fmla="*/ 652259 w 916461"/>
                <a:gd name="connsiteY3" fmla="*/ 223173 h 923906"/>
                <a:gd name="connsiteX4" fmla="*/ 914398 w 916461"/>
                <a:gd name="connsiteY4" fmla="*/ 349269 h 923906"/>
                <a:gd name="connsiteX5" fmla="*/ 772813 w 916461"/>
                <a:gd name="connsiteY5" fmla="*/ 613293 h 923906"/>
                <a:gd name="connsiteX6" fmla="*/ 739764 w 916461"/>
                <a:gd name="connsiteY6" fmla="*/ 914398 h 923906"/>
                <a:gd name="connsiteX7" fmla="*/ 457199 w 916461"/>
                <a:gd name="connsiteY7" fmla="*/ 854400 h 923906"/>
                <a:gd name="connsiteX8" fmla="*/ 174634 w 916461"/>
                <a:gd name="connsiteY8" fmla="*/ 914398 h 923906"/>
                <a:gd name="connsiteX9" fmla="*/ 141585 w 916461"/>
                <a:gd name="connsiteY9" fmla="*/ 613293 h 923906"/>
                <a:gd name="connsiteX10" fmla="*/ 0 w 916461"/>
                <a:gd name="connsiteY10" fmla="*/ 349269 h 923906"/>
                <a:gd name="connsiteX0" fmla="*/ 0 w 916461"/>
                <a:gd name="connsiteY0" fmla="*/ 349269 h 923906"/>
                <a:gd name="connsiteX1" fmla="*/ 262139 w 916461"/>
                <a:gd name="connsiteY1" fmla="*/ 223173 h 923906"/>
                <a:gd name="connsiteX2" fmla="*/ 457199 w 916461"/>
                <a:gd name="connsiteY2" fmla="*/ 0 h 923906"/>
                <a:gd name="connsiteX3" fmla="*/ 652259 w 916461"/>
                <a:gd name="connsiteY3" fmla="*/ 223173 h 923906"/>
                <a:gd name="connsiteX4" fmla="*/ 914398 w 916461"/>
                <a:gd name="connsiteY4" fmla="*/ 349269 h 923906"/>
                <a:gd name="connsiteX5" fmla="*/ 772813 w 916461"/>
                <a:gd name="connsiteY5" fmla="*/ 613293 h 923906"/>
                <a:gd name="connsiteX6" fmla="*/ 739764 w 916461"/>
                <a:gd name="connsiteY6" fmla="*/ 914398 h 923906"/>
                <a:gd name="connsiteX7" fmla="*/ 457199 w 916461"/>
                <a:gd name="connsiteY7" fmla="*/ 854400 h 923906"/>
                <a:gd name="connsiteX8" fmla="*/ 174634 w 916461"/>
                <a:gd name="connsiteY8" fmla="*/ 914398 h 923906"/>
                <a:gd name="connsiteX9" fmla="*/ 141585 w 916461"/>
                <a:gd name="connsiteY9" fmla="*/ 613293 h 923906"/>
                <a:gd name="connsiteX10" fmla="*/ 0 w 916461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18524" h="923906">
                  <a:moveTo>
                    <a:pt x="2063" y="349269"/>
                  </a:moveTo>
                  <a:cubicBezTo>
                    <a:pt x="22155" y="284249"/>
                    <a:pt x="188002" y="281384"/>
                    <a:pt x="264202" y="223173"/>
                  </a:cubicBezTo>
                  <a:cubicBezTo>
                    <a:pt x="340402" y="164962"/>
                    <a:pt x="394242" y="0"/>
                    <a:pt x="459262" y="0"/>
                  </a:cubicBezTo>
                  <a:cubicBezTo>
                    <a:pt x="524282" y="0"/>
                    <a:pt x="578122" y="164962"/>
                    <a:pt x="654322" y="223173"/>
                  </a:cubicBezTo>
                  <a:cubicBezTo>
                    <a:pt x="730522" y="281384"/>
                    <a:pt x="896369" y="284249"/>
                    <a:pt x="916461" y="349269"/>
                  </a:cubicBezTo>
                  <a:cubicBezTo>
                    <a:pt x="936553" y="414289"/>
                    <a:pt x="803982" y="519105"/>
                    <a:pt x="774876" y="613293"/>
                  </a:cubicBezTo>
                  <a:cubicBezTo>
                    <a:pt x="745770" y="707481"/>
                    <a:pt x="794429" y="874213"/>
                    <a:pt x="741827" y="914398"/>
                  </a:cubicBezTo>
                  <a:cubicBezTo>
                    <a:pt x="689225" y="954583"/>
                    <a:pt x="553450" y="854400"/>
                    <a:pt x="459262" y="854400"/>
                  </a:cubicBezTo>
                  <a:cubicBezTo>
                    <a:pt x="365074" y="874399"/>
                    <a:pt x="257367" y="928196"/>
                    <a:pt x="176697" y="914398"/>
                  </a:cubicBezTo>
                  <a:cubicBezTo>
                    <a:pt x="96027" y="900600"/>
                    <a:pt x="172754" y="707481"/>
                    <a:pt x="143648" y="613293"/>
                  </a:cubicBezTo>
                  <a:cubicBezTo>
                    <a:pt x="114542" y="519105"/>
                    <a:pt x="-18029" y="414289"/>
                    <a:pt x="2063" y="349269"/>
                  </a:cubicBezTo>
                  <a:close/>
                </a:path>
              </a:pathLst>
            </a:custGeom>
            <a:solidFill>
              <a:schemeClr val="bg1"/>
            </a:solidFill>
            <a:ln w="15875">
              <a:noFill/>
            </a:ln>
            <a:effectLst>
              <a:outerShdw blurRad="76200" dist="50800" dir="5400000" algn="t" rotWithShape="0">
                <a:prstClr val="black">
                  <a:alpha val="1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34" name="组合 33"/>
            <p:cNvGrpSpPr/>
            <p:nvPr/>
          </p:nvGrpSpPr>
          <p:grpSpPr>
            <a:xfrm>
              <a:off x="10646778" y="4762829"/>
              <a:ext cx="749726" cy="728735"/>
              <a:chOff x="11012539" y="4493889"/>
              <a:chExt cx="749726" cy="728735"/>
            </a:xfrm>
          </p:grpSpPr>
          <p:sp>
            <p:nvSpPr>
              <p:cNvPr id="35" name="五角星 2"/>
              <p:cNvSpPr/>
              <p:nvPr/>
            </p:nvSpPr>
            <p:spPr>
              <a:xfrm rot="20227648" flipH="1">
                <a:off x="11012539" y="4493889"/>
                <a:ext cx="749726" cy="728735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" fmla="*/ 0 w 914398"/>
                  <a:gd name="connsiteY0" fmla="*/ 349269 h 923906"/>
                  <a:gd name="connsiteX1" fmla="*/ 262139 w 914398"/>
                  <a:gd name="connsiteY1" fmla="*/ 223173 h 923906"/>
                  <a:gd name="connsiteX2" fmla="*/ 457199 w 914398"/>
                  <a:gd name="connsiteY2" fmla="*/ 0 h 923906"/>
                  <a:gd name="connsiteX3" fmla="*/ 652259 w 914398"/>
                  <a:gd name="connsiteY3" fmla="*/ 223173 h 923906"/>
                  <a:gd name="connsiteX4" fmla="*/ 914398 w 914398"/>
                  <a:gd name="connsiteY4" fmla="*/ 349269 h 923906"/>
                  <a:gd name="connsiteX5" fmla="*/ 772813 w 914398"/>
                  <a:gd name="connsiteY5" fmla="*/ 613293 h 923906"/>
                  <a:gd name="connsiteX6" fmla="*/ 739764 w 914398"/>
                  <a:gd name="connsiteY6" fmla="*/ 914398 h 923906"/>
                  <a:gd name="connsiteX7" fmla="*/ 457199 w 914398"/>
                  <a:gd name="connsiteY7" fmla="*/ 854400 h 923906"/>
                  <a:gd name="connsiteX8" fmla="*/ 174634 w 914398"/>
                  <a:gd name="connsiteY8" fmla="*/ 914398 h 923906"/>
                  <a:gd name="connsiteX9" fmla="*/ 141585 w 914398"/>
                  <a:gd name="connsiteY9" fmla="*/ 613293 h 923906"/>
                  <a:gd name="connsiteX10" fmla="*/ 0 w 914398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18524" h="923906">
                    <a:moveTo>
                      <a:pt x="2063" y="349269"/>
                    </a:moveTo>
                    <a:cubicBezTo>
                      <a:pt x="22155" y="284249"/>
                      <a:pt x="188002" y="281384"/>
                      <a:pt x="264202" y="223173"/>
                    </a:cubicBezTo>
                    <a:cubicBezTo>
                      <a:pt x="340402" y="164962"/>
                      <a:pt x="394242" y="0"/>
                      <a:pt x="459262" y="0"/>
                    </a:cubicBezTo>
                    <a:cubicBezTo>
                      <a:pt x="524282" y="0"/>
                      <a:pt x="578122" y="164962"/>
                      <a:pt x="654322" y="223173"/>
                    </a:cubicBezTo>
                    <a:cubicBezTo>
                      <a:pt x="730522" y="281384"/>
                      <a:pt x="896369" y="284249"/>
                      <a:pt x="916461" y="349269"/>
                    </a:cubicBezTo>
                    <a:cubicBezTo>
                      <a:pt x="936553" y="414289"/>
                      <a:pt x="803982" y="519105"/>
                      <a:pt x="774876" y="613293"/>
                    </a:cubicBezTo>
                    <a:cubicBezTo>
                      <a:pt x="745770" y="707481"/>
                      <a:pt x="794429" y="874213"/>
                      <a:pt x="741827" y="914398"/>
                    </a:cubicBezTo>
                    <a:cubicBezTo>
                      <a:pt x="689225" y="954583"/>
                      <a:pt x="553450" y="854400"/>
                      <a:pt x="459262" y="854400"/>
                    </a:cubicBezTo>
                    <a:cubicBezTo>
                      <a:pt x="365074" y="874399"/>
                      <a:pt x="257367" y="928196"/>
                      <a:pt x="176697" y="914398"/>
                    </a:cubicBezTo>
                    <a:cubicBezTo>
                      <a:pt x="96027" y="900600"/>
                      <a:pt x="172754" y="707481"/>
                      <a:pt x="143648" y="613293"/>
                    </a:cubicBezTo>
                    <a:cubicBezTo>
                      <a:pt x="114542" y="519105"/>
                      <a:pt x="-18029" y="414289"/>
                      <a:pt x="2063" y="349269"/>
                    </a:cubicBezTo>
                    <a:close/>
                  </a:path>
                </a:pathLst>
              </a:custGeom>
              <a:solidFill>
                <a:srgbClr val="8AFA4C"/>
              </a:solidFill>
              <a:ln w="15875">
                <a:solidFill>
                  <a:schemeClr val="bg1"/>
                </a:solidFill>
              </a:ln>
              <a:effectLst>
                <a:innerShdw blurRad="292100">
                  <a:srgbClr val="76CE0C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6" name="五角星 2"/>
              <p:cNvSpPr/>
              <p:nvPr/>
            </p:nvSpPr>
            <p:spPr>
              <a:xfrm rot="20424262">
                <a:off x="11046365" y="4655056"/>
                <a:ext cx="290576" cy="221980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" fmla="*/ 0 w 914398"/>
                  <a:gd name="connsiteY0" fmla="*/ 349269 h 923906"/>
                  <a:gd name="connsiteX1" fmla="*/ 262139 w 914398"/>
                  <a:gd name="connsiteY1" fmla="*/ 223173 h 923906"/>
                  <a:gd name="connsiteX2" fmla="*/ 457199 w 914398"/>
                  <a:gd name="connsiteY2" fmla="*/ 0 h 923906"/>
                  <a:gd name="connsiteX3" fmla="*/ 652259 w 914398"/>
                  <a:gd name="connsiteY3" fmla="*/ 223173 h 923906"/>
                  <a:gd name="connsiteX4" fmla="*/ 914398 w 914398"/>
                  <a:gd name="connsiteY4" fmla="*/ 349269 h 923906"/>
                  <a:gd name="connsiteX5" fmla="*/ 772813 w 914398"/>
                  <a:gd name="connsiteY5" fmla="*/ 613293 h 923906"/>
                  <a:gd name="connsiteX6" fmla="*/ 739764 w 914398"/>
                  <a:gd name="connsiteY6" fmla="*/ 914398 h 923906"/>
                  <a:gd name="connsiteX7" fmla="*/ 457199 w 914398"/>
                  <a:gd name="connsiteY7" fmla="*/ 854400 h 923906"/>
                  <a:gd name="connsiteX8" fmla="*/ 174634 w 914398"/>
                  <a:gd name="connsiteY8" fmla="*/ 914398 h 923906"/>
                  <a:gd name="connsiteX9" fmla="*/ 141585 w 914398"/>
                  <a:gd name="connsiteY9" fmla="*/ 613293 h 923906"/>
                  <a:gd name="connsiteX10" fmla="*/ 0 w 914398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654322 w 918524"/>
                  <a:gd name="connsiteY0" fmla="*/ 223173 h 923906"/>
                  <a:gd name="connsiteX1" fmla="*/ 916461 w 918524"/>
                  <a:gd name="connsiteY1" fmla="*/ 349269 h 923906"/>
                  <a:gd name="connsiteX2" fmla="*/ 774876 w 918524"/>
                  <a:gd name="connsiteY2" fmla="*/ 613293 h 923906"/>
                  <a:gd name="connsiteX3" fmla="*/ 741827 w 918524"/>
                  <a:gd name="connsiteY3" fmla="*/ 914398 h 923906"/>
                  <a:gd name="connsiteX4" fmla="*/ 459262 w 918524"/>
                  <a:gd name="connsiteY4" fmla="*/ 854400 h 923906"/>
                  <a:gd name="connsiteX5" fmla="*/ 176697 w 918524"/>
                  <a:gd name="connsiteY5" fmla="*/ 914398 h 923906"/>
                  <a:gd name="connsiteX6" fmla="*/ 143648 w 918524"/>
                  <a:gd name="connsiteY6" fmla="*/ 613293 h 923906"/>
                  <a:gd name="connsiteX7" fmla="*/ 2063 w 918524"/>
                  <a:gd name="connsiteY7" fmla="*/ 349269 h 923906"/>
                  <a:gd name="connsiteX8" fmla="*/ 264202 w 918524"/>
                  <a:gd name="connsiteY8" fmla="*/ 223173 h 923906"/>
                  <a:gd name="connsiteX9" fmla="*/ 459262 w 918524"/>
                  <a:gd name="connsiteY9" fmla="*/ 0 h 923906"/>
                  <a:gd name="connsiteX10" fmla="*/ 715845 w 918524"/>
                  <a:gd name="connsiteY10" fmla="*/ 284696 h 923906"/>
                  <a:gd name="connsiteX0" fmla="*/ 916461 w 918524"/>
                  <a:gd name="connsiteY0" fmla="*/ 349269 h 923906"/>
                  <a:gd name="connsiteX1" fmla="*/ 774876 w 918524"/>
                  <a:gd name="connsiteY1" fmla="*/ 613293 h 923906"/>
                  <a:gd name="connsiteX2" fmla="*/ 741827 w 918524"/>
                  <a:gd name="connsiteY2" fmla="*/ 914398 h 923906"/>
                  <a:gd name="connsiteX3" fmla="*/ 459262 w 918524"/>
                  <a:gd name="connsiteY3" fmla="*/ 854400 h 923906"/>
                  <a:gd name="connsiteX4" fmla="*/ 176697 w 918524"/>
                  <a:gd name="connsiteY4" fmla="*/ 914398 h 923906"/>
                  <a:gd name="connsiteX5" fmla="*/ 143648 w 918524"/>
                  <a:gd name="connsiteY5" fmla="*/ 613293 h 923906"/>
                  <a:gd name="connsiteX6" fmla="*/ 2063 w 918524"/>
                  <a:gd name="connsiteY6" fmla="*/ 349269 h 923906"/>
                  <a:gd name="connsiteX7" fmla="*/ 264202 w 918524"/>
                  <a:gd name="connsiteY7" fmla="*/ 223173 h 923906"/>
                  <a:gd name="connsiteX8" fmla="*/ 459262 w 918524"/>
                  <a:gd name="connsiteY8" fmla="*/ 0 h 923906"/>
                  <a:gd name="connsiteX9" fmla="*/ 715845 w 918524"/>
                  <a:gd name="connsiteY9" fmla="*/ 284696 h 923906"/>
                  <a:gd name="connsiteX0" fmla="*/ 774876 w 774876"/>
                  <a:gd name="connsiteY0" fmla="*/ 613293 h 923906"/>
                  <a:gd name="connsiteX1" fmla="*/ 741827 w 774876"/>
                  <a:gd name="connsiteY1" fmla="*/ 914398 h 923906"/>
                  <a:gd name="connsiteX2" fmla="*/ 459262 w 774876"/>
                  <a:gd name="connsiteY2" fmla="*/ 854400 h 923906"/>
                  <a:gd name="connsiteX3" fmla="*/ 176697 w 774876"/>
                  <a:gd name="connsiteY3" fmla="*/ 914398 h 923906"/>
                  <a:gd name="connsiteX4" fmla="*/ 143648 w 774876"/>
                  <a:gd name="connsiteY4" fmla="*/ 613293 h 923906"/>
                  <a:gd name="connsiteX5" fmla="*/ 2063 w 774876"/>
                  <a:gd name="connsiteY5" fmla="*/ 349269 h 923906"/>
                  <a:gd name="connsiteX6" fmla="*/ 264202 w 774876"/>
                  <a:gd name="connsiteY6" fmla="*/ 223173 h 923906"/>
                  <a:gd name="connsiteX7" fmla="*/ 459262 w 774876"/>
                  <a:gd name="connsiteY7" fmla="*/ 0 h 923906"/>
                  <a:gd name="connsiteX8" fmla="*/ 715845 w 774876"/>
                  <a:gd name="connsiteY8" fmla="*/ 284696 h 923906"/>
                  <a:gd name="connsiteX0" fmla="*/ 741827 w 741827"/>
                  <a:gd name="connsiteY0" fmla="*/ 914398 h 923906"/>
                  <a:gd name="connsiteX1" fmla="*/ 459262 w 741827"/>
                  <a:gd name="connsiteY1" fmla="*/ 854400 h 923906"/>
                  <a:gd name="connsiteX2" fmla="*/ 176697 w 741827"/>
                  <a:gd name="connsiteY2" fmla="*/ 914398 h 923906"/>
                  <a:gd name="connsiteX3" fmla="*/ 143648 w 741827"/>
                  <a:gd name="connsiteY3" fmla="*/ 613293 h 923906"/>
                  <a:gd name="connsiteX4" fmla="*/ 2063 w 741827"/>
                  <a:gd name="connsiteY4" fmla="*/ 349269 h 923906"/>
                  <a:gd name="connsiteX5" fmla="*/ 264202 w 741827"/>
                  <a:gd name="connsiteY5" fmla="*/ 223173 h 923906"/>
                  <a:gd name="connsiteX6" fmla="*/ 459262 w 741827"/>
                  <a:gd name="connsiteY6" fmla="*/ 0 h 923906"/>
                  <a:gd name="connsiteX7" fmla="*/ 715845 w 741827"/>
                  <a:gd name="connsiteY7" fmla="*/ 284696 h 923906"/>
                  <a:gd name="connsiteX0" fmla="*/ 459262 w 715845"/>
                  <a:gd name="connsiteY0" fmla="*/ 854400 h 916632"/>
                  <a:gd name="connsiteX1" fmla="*/ 176697 w 715845"/>
                  <a:gd name="connsiteY1" fmla="*/ 914398 h 916632"/>
                  <a:gd name="connsiteX2" fmla="*/ 143648 w 715845"/>
                  <a:gd name="connsiteY2" fmla="*/ 613293 h 916632"/>
                  <a:gd name="connsiteX3" fmla="*/ 2063 w 715845"/>
                  <a:gd name="connsiteY3" fmla="*/ 349269 h 916632"/>
                  <a:gd name="connsiteX4" fmla="*/ 264202 w 715845"/>
                  <a:gd name="connsiteY4" fmla="*/ 223173 h 916632"/>
                  <a:gd name="connsiteX5" fmla="*/ 459262 w 715845"/>
                  <a:gd name="connsiteY5" fmla="*/ 0 h 916632"/>
                  <a:gd name="connsiteX6" fmla="*/ 715845 w 715845"/>
                  <a:gd name="connsiteY6" fmla="*/ 284696 h 916632"/>
                  <a:gd name="connsiteX0" fmla="*/ 176697 w 715845"/>
                  <a:gd name="connsiteY0" fmla="*/ 914398 h 914398"/>
                  <a:gd name="connsiteX1" fmla="*/ 143648 w 715845"/>
                  <a:gd name="connsiteY1" fmla="*/ 613293 h 914398"/>
                  <a:gd name="connsiteX2" fmla="*/ 2063 w 715845"/>
                  <a:gd name="connsiteY2" fmla="*/ 349269 h 914398"/>
                  <a:gd name="connsiteX3" fmla="*/ 264202 w 715845"/>
                  <a:gd name="connsiteY3" fmla="*/ 223173 h 914398"/>
                  <a:gd name="connsiteX4" fmla="*/ 459262 w 715845"/>
                  <a:gd name="connsiteY4" fmla="*/ 0 h 914398"/>
                  <a:gd name="connsiteX5" fmla="*/ 715845 w 715845"/>
                  <a:gd name="connsiteY5" fmla="*/ 284696 h 914398"/>
                  <a:gd name="connsiteX0" fmla="*/ 143648 w 715845"/>
                  <a:gd name="connsiteY0" fmla="*/ 613293 h 613293"/>
                  <a:gd name="connsiteX1" fmla="*/ 2063 w 715845"/>
                  <a:gd name="connsiteY1" fmla="*/ 349269 h 613293"/>
                  <a:gd name="connsiteX2" fmla="*/ 264202 w 715845"/>
                  <a:gd name="connsiteY2" fmla="*/ 223173 h 613293"/>
                  <a:gd name="connsiteX3" fmla="*/ 459262 w 715845"/>
                  <a:gd name="connsiteY3" fmla="*/ 0 h 613293"/>
                  <a:gd name="connsiteX4" fmla="*/ 715845 w 715845"/>
                  <a:gd name="connsiteY4" fmla="*/ 284696 h 613293"/>
                  <a:gd name="connsiteX0" fmla="*/ 0 w 713782"/>
                  <a:gd name="connsiteY0" fmla="*/ 349269 h 349269"/>
                  <a:gd name="connsiteX1" fmla="*/ 262139 w 713782"/>
                  <a:gd name="connsiteY1" fmla="*/ 223173 h 349269"/>
                  <a:gd name="connsiteX2" fmla="*/ 457199 w 713782"/>
                  <a:gd name="connsiteY2" fmla="*/ 0 h 349269"/>
                  <a:gd name="connsiteX3" fmla="*/ 713782 w 713782"/>
                  <a:gd name="connsiteY3" fmla="*/ 284696 h 349269"/>
                  <a:gd name="connsiteX0" fmla="*/ 0 w 457199"/>
                  <a:gd name="connsiteY0" fmla="*/ 349269 h 349269"/>
                  <a:gd name="connsiteX1" fmla="*/ 262139 w 457199"/>
                  <a:gd name="connsiteY1" fmla="*/ 223173 h 349269"/>
                  <a:gd name="connsiteX2" fmla="*/ 457199 w 457199"/>
                  <a:gd name="connsiteY2" fmla="*/ 0 h 349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57199" h="349269">
                    <a:moveTo>
                      <a:pt x="0" y="349269"/>
                    </a:moveTo>
                    <a:cubicBezTo>
                      <a:pt x="20092" y="284249"/>
                      <a:pt x="185939" y="281384"/>
                      <a:pt x="262139" y="223173"/>
                    </a:cubicBezTo>
                    <a:cubicBezTo>
                      <a:pt x="338339" y="164962"/>
                      <a:pt x="392179" y="0"/>
                      <a:pt x="457199" y="0"/>
                    </a:cubicBezTo>
                  </a:path>
                </a:pathLst>
              </a:custGeom>
              <a:noFill/>
              <a:ln w="28575" cap="rnd">
                <a:solidFill>
                  <a:schemeClr val="bg1">
                    <a:alpha val="89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7" name="五角星 2"/>
              <p:cNvSpPr/>
              <p:nvPr/>
            </p:nvSpPr>
            <p:spPr>
              <a:xfrm rot="6997346">
                <a:off x="11587935" y="4901938"/>
                <a:ext cx="128719" cy="147271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" fmla="*/ 0 w 914398"/>
                  <a:gd name="connsiteY0" fmla="*/ 349269 h 923906"/>
                  <a:gd name="connsiteX1" fmla="*/ 262139 w 914398"/>
                  <a:gd name="connsiteY1" fmla="*/ 223173 h 923906"/>
                  <a:gd name="connsiteX2" fmla="*/ 457199 w 914398"/>
                  <a:gd name="connsiteY2" fmla="*/ 0 h 923906"/>
                  <a:gd name="connsiteX3" fmla="*/ 652259 w 914398"/>
                  <a:gd name="connsiteY3" fmla="*/ 223173 h 923906"/>
                  <a:gd name="connsiteX4" fmla="*/ 914398 w 914398"/>
                  <a:gd name="connsiteY4" fmla="*/ 349269 h 923906"/>
                  <a:gd name="connsiteX5" fmla="*/ 772813 w 914398"/>
                  <a:gd name="connsiteY5" fmla="*/ 613293 h 923906"/>
                  <a:gd name="connsiteX6" fmla="*/ 739764 w 914398"/>
                  <a:gd name="connsiteY6" fmla="*/ 914398 h 923906"/>
                  <a:gd name="connsiteX7" fmla="*/ 457199 w 914398"/>
                  <a:gd name="connsiteY7" fmla="*/ 854400 h 923906"/>
                  <a:gd name="connsiteX8" fmla="*/ 174634 w 914398"/>
                  <a:gd name="connsiteY8" fmla="*/ 914398 h 923906"/>
                  <a:gd name="connsiteX9" fmla="*/ 141585 w 914398"/>
                  <a:gd name="connsiteY9" fmla="*/ 613293 h 923906"/>
                  <a:gd name="connsiteX10" fmla="*/ 0 w 914398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654322 w 918524"/>
                  <a:gd name="connsiteY0" fmla="*/ 223173 h 923906"/>
                  <a:gd name="connsiteX1" fmla="*/ 916461 w 918524"/>
                  <a:gd name="connsiteY1" fmla="*/ 349269 h 923906"/>
                  <a:gd name="connsiteX2" fmla="*/ 774876 w 918524"/>
                  <a:gd name="connsiteY2" fmla="*/ 613293 h 923906"/>
                  <a:gd name="connsiteX3" fmla="*/ 741827 w 918524"/>
                  <a:gd name="connsiteY3" fmla="*/ 914398 h 923906"/>
                  <a:gd name="connsiteX4" fmla="*/ 459262 w 918524"/>
                  <a:gd name="connsiteY4" fmla="*/ 854400 h 923906"/>
                  <a:gd name="connsiteX5" fmla="*/ 176697 w 918524"/>
                  <a:gd name="connsiteY5" fmla="*/ 914398 h 923906"/>
                  <a:gd name="connsiteX6" fmla="*/ 143648 w 918524"/>
                  <a:gd name="connsiteY6" fmla="*/ 613293 h 923906"/>
                  <a:gd name="connsiteX7" fmla="*/ 2063 w 918524"/>
                  <a:gd name="connsiteY7" fmla="*/ 349269 h 923906"/>
                  <a:gd name="connsiteX8" fmla="*/ 264202 w 918524"/>
                  <a:gd name="connsiteY8" fmla="*/ 223173 h 923906"/>
                  <a:gd name="connsiteX9" fmla="*/ 459262 w 918524"/>
                  <a:gd name="connsiteY9" fmla="*/ 0 h 923906"/>
                  <a:gd name="connsiteX10" fmla="*/ 715845 w 918524"/>
                  <a:gd name="connsiteY10" fmla="*/ 284696 h 923906"/>
                  <a:gd name="connsiteX0" fmla="*/ 916461 w 918524"/>
                  <a:gd name="connsiteY0" fmla="*/ 349269 h 923906"/>
                  <a:gd name="connsiteX1" fmla="*/ 774876 w 918524"/>
                  <a:gd name="connsiteY1" fmla="*/ 613293 h 923906"/>
                  <a:gd name="connsiteX2" fmla="*/ 741827 w 918524"/>
                  <a:gd name="connsiteY2" fmla="*/ 914398 h 923906"/>
                  <a:gd name="connsiteX3" fmla="*/ 459262 w 918524"/>
                  <a:gd name="connsiteY3" fmla="*/ 854400 h 923906"/>
                  <a:gd name="connsiteX4" fmla="*/ 176697 w 918524"/>
                  <a:gd name="connsiteY4" fmla="*/ 914398 h 923906"/>
                  <a:gd name="connsiteX5" fmla="*/ 143648 w 918524"/>
                  <a:gd name="connsiteY5" fmla="*/ 613293 h 923906"/>
                  <a:gd name="connsiteX6" fmla="*/ 2063 w 918524"/>
                  <a:gd name="connsiteY6" fmla="*/ 349269 h 923906"/>
                  <a:gd name="connsiteX7" fmla="*/ 264202 w 918524"/>
                  <a:gd name="connsiteY7" fmla="*/ 223173 h 923906"/>
                  <a:gd name="connsiteX8" fmla="*/ 459262 w 918524"/>
                  <a:gd name="connsiteY8" fmla="*/ 0 h 923906"/>
                  <a:gd name="connsiteX9" fmla="*/ 715845 w 918524"/>
                  <a:gd name="connsiteY9" fmla="*/ 284696 h 923906"/>
                  <a:gd name="connsiteX0" fmla="*/ 774876 w 774876"/>
                  <a:gd name="connsiteY0" fmla="*/ 613293 h 923906"/>
                  <a:gd name="connsiteX1" fmla="*/ 741827 w 774876"/>
                  <a:gd name="connsiteY1" fmla="*/ 914398 h 923906"/>
                  <a:gd name="connsiteX2" fmla="*/ 459262 w 774876"/>
                  <a:gd name="connsiteY2" fmla="*/ 854400 h 923906"/>
                  <a:gd name="connsiteX3" fmla="*/ 176697 w 774876"/>
                  <a:gd name="connsiteY3" fmla="*/ 914398 h 923906"/>
                  <a:gd name="connsiteX4" fmla="*/ 143648 w 774876"/>
                  <a:gd name="connsiteY4" fmla="*/ 613293 h 923906"/>
                  <a:gd name="connsiteX5" fmla="*/ 2063 w 774876"/>
                  <a:gd name="connsiteY5" fmla="*/ 349269 h 923906"/>
                  <a:gd name="connsiteX6" fmla="*/ 264202 w 774876"/>
                  <a:gd name="connsiteY6" fmla="*/ 223173 h 923906"/>
                  <a:gd name="connsiteX7" fmla="*/ 459262 w 774876"/>
                  <a:gd name="connsiteY7" fmla="*/ 0 h 923906"/>
                  <a:gd name="connsiteX8" fmla="*/ 715845 w 774876"/>
                  <a:gd name="connsiteY8" fmla="*/ 284696 h 923906"/>
                  <a:gd name="connsiteX0" fmla="*/ 741827 w 741827"/>
                  <a:gd name="connsiteY0" fmla="*/ 914398 h 923906"/>
                  <a:gd name="connsiteX1" fmla="*/ 459262 w 741827"/>
                  <a:gd name="connsiteY1" fmla="*/ 854400 h 923906"/>
                  <a:gd name="connsiteX2" fmla="*/ 176697 w 741827"/>
                  <a:gd name="connsiteY2" fmla="*/ 914398 h 923906"/>
                  <a:gd name="connsiteX3" fmla="*/ 143648 w 741827"/>
                  <a:gd name="connsiteY3" fmla="*/ 613293 h 923906"/>
                  <a:gd name="connsiteX4" fmla="*/ 2063 w 741827"/>
                  <a:gd name="connsiteY4" fmla="*/ 349269 h 923906"/>
                  <a:gd name="connsiteX5" fmla="*/ 264202 w 741827"/>
                  <a:gd name="connsiteY5" fmla="*/ 223173 h 923906"/>
                  <a:gd name="connsiteX6" fmla="*/ 459262 w 741827"/>
                  <a:gd name="connsiteY6" fmla="*/ 0 h 923906"/>
                  <a:gd name="connsiteX7" fmla="*/ 715845 w 741827"/>
                  <a:gd name="connsiteY7" fmla="*/ 284696 h 923906"/>
                  <a:gd name="connsiteX0" fmla="*/ 459262 w 715845"/>
                  <a:gd name="connsiteY0" fmla="*/ 854400 h 916632"/>
                  <a:gd name="connsiteX1" fmla="*/ 176697 w 715845"/>
                  <a:gd name="connsiteY1" fmla="*/ 914398 h 916632"/>
                  <a:gd name="connsiteX2" fmla="*/ 143648 w 715845"/>
                  <a:gd name="connsiteY2" fmla="*/ 613293 h 916632"/>
                  <a:gd name="connsiteX3" fmla="*/ 2063 w 715845"/>
                  <a:gd name="connsiteY3" fmla="*/ 349269 h 916632"/>
                  <a:gd name="connsiteX4" fmla="*/ 264202 w 715845"/>
                  <a:gd name="connsiteY4" fmla="*/ 223173 h 916632"/>
                  <a:gd name="connsiteX5" fmla="*/ 459262 w 715845"/>
                  <a:gd name="connsiteY5" fmla="*/ 0 h 916632"/>
                  <a:gd name="connsiteX6" fmla="*/ 715845 w 715845"/>
                  <a:gd name="connsiteY6" fmla="*/ 284696 h 916632"/>
                  <a:gd name="connsiteX0" fmla="*/ 176697 w 715845"/>
                  <a:gd name="connsiteY0" fmla="*/ 914398 h 914398"/>
                  <a:gd name="connsiteX1" fmla="*/ 143648 w 715845"/>
                  <a:gd name="connsiteY1" fmla="*/ 613293 h 914398"/>
                  <a:gd name="connsiteX2" fmla="*/ 2063 w 715845"/>
                  <a:gd name="connsiteY2" fmla="*/ 349269 h 914398"/>
                  <a:gd name="connsiteX3" fmla="*/ 264202 w 715845"/>
                  <a:gd name="connsiteY3" fmla="*/ 223173 h 914398"/>
                  <a:gd name="connsiteX4" fmla="*/ 459262 w 715845"/>
                  <a:gd name="connsiteY4" fmla="*/ 0 h 914398"/>
                  <a:gd name="connsiteX5" fmla="*/ 715845 w 715845"/>
                  <a:gd name="connsiteY5" fmla="*/ 284696 h 914398"/>
                  <a:gd name="connsiteX0" fmla="*/ 143648 w 715845"/>
                  <a:gd name="connsiteY0" fmla="*/ 613293 h 613293"/>
                  <a:gd name="connsiteX1" fmla="*/ 2063 w 715845"/>
                  <a:gd name="connsiteY1" fmla="*/ 349269 h 613293"/>
                  <a:gd name="connsiteX2" fmla="*/ 264202 w 715845"/>
                  <a:gd name="connsiteY2" fmla="*/ 223173 h 613293"/>
                  <a:gd name="connsiteX3" fmla="*/ 459262 w 715845"/>
                  <a:gd name="connsiteY3" fmla="*/ 0 h 613293"/>
                  <a:gd name="connsiteX4" fmla="*/ 715845 w 715845"/>
                  <a:gd name="connsiteY4" fmla="*/ 284696 h 613293"/>
                  <a:gd name="connsiteX0" fmla="*/ 0 w 713782"/>
                  <a:gd name="connsiteY0" fmla="*/ 349269 h 349269"/>
                  <a:gd name="connsiteX1" fmla="*/ 262139 w 713782"/>
                  <a:gd name="connsiteY1" fmla="*/ 223173 h 349269"/>
                  <a:gd name="connsiteX2" fmla="*/ 457199 w 713782"/>
                  <a:gd name="connsiteY2" fmla="*/ 0 h 349269"/>
                  <a:gd name="connsiteX3" fmla="*/ 713782 w 713782"/>
                  <a:gd name="connsiteY3" fmla="*/ 284696 h 349269"/>
                  <a:gd name="connsiteX0" fmla="*/ 0 w 457199"/>
                  <a:gd name="connsiteY0" fmla="*/ 349269 h 349269"/>
                  <a:gd name="connsiteX1" fmla="*/ 262139 w 457199"/>
                  <a:gd name="connsiteY1" fmla="*/ 223173 h 349269"/>
                  <a:gd name="connsiteX2" fmla="*/ 457199 w 457199"/>
                  <a:gd name="connsiteY2" fmla="*/ 0 h 349269"/>
                  <a:gd name="connsiteX0" fmla="*/ 0 w 195060"/>
                  <a:gd name="connsiteY0" fmla="*/ 223173 h 223173"/>
                  <a:gd name="connsiteX1" fmla="*/ 195060 w 195060"/>
                  <a:gd name="connsiteY1" fmla="*/ 0 h 2231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95060" h="223173">
                    <a:moveTo>
                      <a:pt x="0" y="223173"/>
                    </a:moveTo>
                    <a:cubicBezTo>
                      <a:pt x="76200" y="164962"/>
                      <a:pt x="130040" y="0"/>
                      <a:pt x="195060" y="0"/>
                    </a:cubicBezTo>
                  </a:path>
                </a:pathLst>
              </a:custGeom>
              <a:noFill/>
              <a:ln w="28575" cap="rnd">
                <a:solidFill>
                  <a:schemeClr val="bg1">
                    <a:alpha val="69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84" name="弧形 83"/>
          <p:cNvSpPr/>
          <p:nvPr/>
        </p:nvSpPr>
        <p:spPr>
          <a:xfrm rot="17645248">
            <a:off x="2071172" y="1257446"/>
            <a:ext cx="1905358" cy="1905358"/>
          </a:xfrm>
          <a:prstGeom prst="arc">
            <a:avLst>
              <a:gd name="adj1" fmla="val 17218111"/>
              <a:gd name="adj2" fmla="val 20438047"/>
            </a:avLst>
          </a:prstGeom>
          <a:ln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5" name="弧形 84"/>
          <p:cNvSpPr/>
          <p:nvPr/>
        </p:nvSpPr>
        <p:spPr>
          <a:xfrm rot="6270057" flipH="1">
            <a:off x="323041" y="380961"/>
            <a:ext cx="993004" cy="993004"/>
          </a:xfrm>
          <a:prstGeom prst="arc">
            <a:avLst>
              <a:gd name="adj1" fmla="val 16200000"/>
              <a:gd name="adj2" fmla="val 20531645"/>
            </a:avLst>
          </a:prstGeom>
          <a:ln>
            <a:solidFill>
              <a:srgbClr val="FFFF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6" name="弧形 85"/>
          <p:cNvSpPr/>
          <p:nvPr/>
        </p:nvSpPr>
        <p:spPr>
          <a:xfrm rot="18280354">
            <a:off x="1386477" y="623496"/>
            <a:ext cx="2895013" cy="2009852"/>
          </a:xfrm>
          <a:prstGeom prst="arc">
            <a:avLst>
              <a:gd name="adj1" fmla="val 15659802"/>
              <a:gd name="adj2" fmla="val 18892968"/>
            </a:avLst>
          </a:prstGeom>
          <a:ln>
            <a:solidFill>
              <a:srgbClr val="64E4F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78" name="组合 77"/>
          <p:cNvGrpSpPr/>
          <p:nvPr/>
        </p:nvGrpSpPr>
        <p:grpSpPr>
          <a:xfrm rot="920444">
            <a:off x="8928545" y="3352533"/>
            <a:ext cx="577446" cy="566828"/>
            <a:chOff x="10646778" y="4753862"/>
            <a:chExt cx="751521" cy="737702"/>
          </a:xfrm>
        </p:grpSpPr>
        <p:sp>
          <p:nvSpPr>
            <p:cNvPr id="79" name="五角星 2"/>
            <p:cNvSpPr/>
            <p:nvPr/>
          </p:nvSpPr>
          <p:spPr>
            <a:xfrm rot="20227648" flipH="1">
              <a:off x="10648573" y="4753862"/>
              <a:ext cx="749726" cy="728735"/>
            </a:xfrm>
            <a:custGeom>
              <a:avLst/>
              <a:gdLst>
                <a:gd name="connsiteX0" fmla="*/ 1 w 914400"/>
                <a:gd name="connsiteY0" fmla="*/ 349269 h 914400"/>
                <a:gd name="connsiteX1" fmla="*/ 262140 w 914400"/>
                <a:gd name="connsiteY1" fmla="*/ 223173 h 914400"/>
                <a:gd name="connsiteX2" fmla="*/ 457200 w 914400"/>
                <a:gd name="connsiteY2" fmla="*/ 0 h 914400"/>
                <a:gd name="connsiteX3" fmla="*/ 652260 w 914400"/>
                <a:gd name="connsiteY3" fmla="*/ 223173 h 914400"/>
                <a:gd name="connsiteX4" fmla="*/ 914399 w 914400"/>
                <a:gd name="connsiteY4" fmla="*/ 349269 h 914400"/>
                <a:gd name="connsiteX5" fmla="*/ 772814 w 914400"/>
                <a:gd name="connsiteY5" fmla="*/ 613293 h 914400"/>
                <a:gd name="connsiteX6" fmla="*/ 739765 w 914400"/>
                <a:gd name="connsiteY6" fmla="*/ 914398 h 914400"/>
                <a:gd name="connsiteX7" fmla="*/ 457200 w 914400"/>
                <a:gd name="connsiteY7" fmla="*/ 854400 h 914400"/>
                <a:gd name="connsiteX8" fmla="*/ 174635 w 914400"/>
                <a:gd name="connsiteY8" fmla="*/ 914398 h 914400"/>
                <a:gd name="connsiteX9" fmla="*/ 141586 w 914400"/>
                <a:gd name="connsiteY9" fmla="*/ 613293 h 914400"/>
                <a:gd name="connsiteX10" fmla="*/ 1 w 914400"/>
                <a:gd name="connsiteY10" fmla="*/ 349269 h 914400"/>
                <a:gd name="connsiteX0" fmla="*/ 0 w 914398"/>
                <a:gd name="connsiteY0" fmla="*/ 349269 h 923906"/>
                <a:gd name="connsiteX1" fmla="*/ 262139 w 914398"/>
                <a:gd name="connsiteY1" fmla="*/ 223173 h 923906"/>
                <a:gd name="connsiteX2" fmla="*/ 457199 w 914398"/>
                <a:gd name="connsiteY2" fmla="*/ 0 h 923906"/>
                <a:gd name="connsiteX3" fmla="*/ 652259 w 914398"/>
                <a:gd name="connsiteY3" fmla="*/ 223173 h 923906"/>
                <a:gd name="connsiteX4" fmla="*/ 914398 w 914398"/>
                <a:gd name="connsiteY4" fmla="*/ 349269 h 923906"/>
                <a:gd name="connsiteX5" fmla="*/ 772813 w 914398"/>
                <a:gd name="connsiteY5" fmla="*/ 613293 h 923906"/>
                <a:gd name="connsiteX6" fmla="*/ 739764 w 914398"/>
                <a:gd name="connsiteY6" fmla="*/ 914398 h 923906"/>
                <a:gd name="connsiteX7" fmla="*/ 457199 w 914398"/>
                <a:gd name="connsiteY7" fmla="*/ 854400 h 923906"/>
                <a:gd name="connsiteX8" fmla="*/ 174634 w 914398"/>
                <a:gd name="connsiteY8" fmla="*/ 914398 h 923906"/>
                <a:gd name="connsiteX9" fmla="*/ 141585 w 914398"/>
                <a:gd name="connsiteY9" fmla="*/ 613293 h 923906"/>
                <a:gd name="connsiteX10" fmla="*/ 0 w 914398"/>
                <a:gd name="connsiteY10" fmla="*/ 349269 h 923906"/>
                <a:gd name="connsiteX0" fmla="*/ 0 w 916461"/>
                <a:gd name="connsiteY0" fmla="*/ 349269 h 923906"/>
                <a:gd name="connsiteX1" fmla="*/ 262139 w 916461"/>
                <a:gd name="connsiteY1" fmla="*/ 223173 h 923906"/>
                <a:gd name="connsiteX2" fmla="*/ 457199 w 916461"/>
                <a:gd name="connsiteY2" fmla="*/ 0 h 923906"/>
                <a:gd name="connsiteX3" fmla="*/ 652259 w 916461"/>
                <a:gd name="connsiteY3" fmla="*/ 223173 h 923906"/>
                <a:gd name="connsiteX4" fmla="*/ 914398 w 916461"/>
                <a:gd name="connsiteY4" fmla="*/ 349269 h 923906"/>
                <a:gd name="connsiteX5" fmla="*/ 772813 w 916461"/>
                <a:gd name="connsiteY5" fmla="*/ 613293 h 923906"/>
                <a:gd name="connsiteX6" fmla="*/ 739764 w 916461"/>
                <a:gd name="connsiteY6" fmla="*/ 914398 h 923906"/>
                <a:gd name="connsiteX7" fmla="*/ 457199 w 916461"/>
                <a:gd name="connsiteY7" fmla="*/ 854400 h 923906"/>
                <a:gd name="connsiteX8" fmla="*/ 174634 w 916461"/>
                <a:gd name="connsiteY8" fmla="*/ 914398 h 923906"/>
                <a:gd name="connsiteX9" fmla="*/ 141585 w 916461"/>
                <a:gd name="connsiteY9" fmla="*/ 613293 h 923906"/>
                <a:gd name="connsiteX10" fmla="*/ 0 w 916461"/>
                <a:gd name="connsiteY10" fmla="*/ 349269 h 923906"/>
                <a:gd name="connsiteX0" fmla="*/ 0 w 916461"/>
                <a:gd name="connsiteY0" fmla="*/ 349269 h 923906"/>
                <a:gd name="connsiteX1" fmla="*/ 262139 w 916461"/>
                <a:gd name="connsiteY1" fmla="*/ 223173 h 923906"/>
                <a:gd name="connsiteX2" fmla="*/ 457199 w 916461"/>
                <a:gd name="connsiteY2" fmla="*/ 0 h 923906"/>
                <a:gd name="connsiteX3" fmla="*/ 652259 w 916461"/>
                <a:gd name="connsiteY3" fmla="*/ 223173 h 923906"/>
                <a:gd name="connsiteX4" fmla="*/ 914398 w 916461"/>
                <a:gd name="connsiteY4" fmla="*/ 349269 h 923906"/>
                <a:gd name="connsiteX5" fmla="*/ 772813 w 916461"/>
                <a:gd name="connsiteY5" fmla="*/ 613293 h 923906"/>
                <a:gd name="connsiteX6" fmla="*/ 739764 w 916461"/>
                <a:gd name="connsiteY6" fmla="*/ 914398 h 923906"/>
                <a:gd name="connsiteX7" fmla="*/ 457199 w 916461"/>
                <a:gd name="connsiteY7" fmla="*/ 854400 h 923906"/>
                <a:gd name="connsiteX8" fmla="*/ 174634 w 916461"/>
                <a:gd name="connsiteY8" fmla="*/ 914398 h 923906"/>
                <a:gd name="connsiteX9" fmla="*/ 141585 w 916461"/>
                <a:gd name="connsiteY9" fmla="*/ 613293 h 923906"/>
                <a:gd name="connsiteX10" fmla="*/ 0 w 916461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18524" h="923906">
                  <a:moveTo>
                    <a:pt x="2063" y="349269"/>
                  </a:moveTo>
                  <a:cubicBezTo>
                    <a:pt x="22155" y="284249"/>
                    <a:pt x="188002" y="281384"/>
                    <a:pt x="264202" y="223173"/>
                  </a:cubicBezTo>
                  <a:cubicBezTo>
                    <a:pt x="340402" y="164962"/>
                    <a:pt x="394242" y="0"/>
                    <a:pt x="459262" y="0"/>
                  </a:cubicBezTo>
                  <a:cubicBezTo>
                    <a:pt x="524282" y="0"/>
                    <a:pt x="578122" y="164962"/>
                    <a:pt x="654322" y="223173"/>
                  </a:cubicBezTo>
                  <a:cubicBezTo>
                    <a:pt x="730522" y="281384"/>
                    <a:pt x="896369" y="284249"/>
                    <a:pt x="916461" y="349269"/>
                  </a:cubicBezTo>
                  <a:cubicBezTo>
                    <a:pt x="936553" y="414289"/>
                    <a:pt x="803982" y="519105"/>
                    <a:pt x="774876" y="613293"/>
                  </a:cubicBezTo>
                  <a:cubicBezTo>
                    <a:pt x="745770" y="707481"/>
                    <a:pt x="794429" y="874213"/>
                    <a:pt x="741827" y="914398"/>
                  </a:cubicBezTo>
                  <a:cubicBezTo>
                    <a:pt x="689225" y="954583"/>
                    <a:pt x="553450" y="854400"/>
                    <a:pt x="459262" y="854400"/>
                  </a:cubicBezTo>
                  <a:cubicBezTo>
                    <a:pt x="365074" y="874399"/>
                    <a:pt x="257367" y="928196"/>
                    <a:pt x="176697" y="914398"/>
                  </a:cubicBezTo>
                  <a:cubicBezTo>
                    <a:pt x="96027" y="900600"/>
                    <a:pt x="172754" y="707481"/>
                    <a:pt x="143648" y="613293"/>
                  </a:cubicBezTo>
                  <a:cubicBezTo>
                    <a:pt x="114542" y="519105"/>
                    <a:pt x="-18029" y="414289"/>
                    <a:pt x="2063" y="349269"/>
                  </a:cubicBezTo>
                  <a:close/>
                </a:path>
              </a:pathLst>
            </a:custGeom>
            <a:solidFill>
              <a:schemeClr val="bg1"/>
            </a:solidFill>
            <a:ln w="15875">
              <a:noFill/>
            </a:ln>
            <a:effectLst>
              <a:outerShdw blurRad="76200" dist="50800" dir="5400000" algn="t" rotWithShape="0">
                <a:prstClr val="black">
                  <a:alpha val="1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80" name="组合 79"/>
            <p:cNvGrpSpPr/>
            <p:nvPr/>
          </p:nvGrpSpPr>
          <p:grpSpPr>
            <a:xfrm>
              <a:off x="10646778" y="4762829"/>
              <a:ext cx="749726" cy="728735"/>
              <a:chOff x="11012539" y="4493889"/>
              <a:chExt cx="749726" cy="728735"/>
            </a:xfrm>
          </p:grpSpPr>
          <p:sp>
            <p:nvSpPr>
              <p:cNvPr id="81" name="五角星 2"/>
              <p:cNvSpPr/>
              <p:nvPr/>
            </p:nvSpPr>
            <p:spPr>
              <a:xfrm rot="20227648" flipH="1">
                <a:off x="11012539" y="4493889"/>
                <a:ext cx="749726" cy="728735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" fmla="*/ 0 w 914398"/>
                  <a:gd name="connsiteY0" fmla="*/ 349269 h 923906"/>
                  <a:gd name="connsiteX1" fmla="*/ 262139 w 914398"/>
                  <a:gd name="connsiteY1" fmla="*/ 223173 h 923906"/>
                  <a:gd name="connsiteX2" fmla="*/ 457199 w 914398"/>
                  <a:gd name="connsiteY2" fmla="*/ 0 h 923906"/>
                  <a:gd name="connsiteX3" fmla="*/ 652259 w 914398"/>
                  <a:gd name="connsiteY3" fmla="*/ 223173 h 923906"/>
                  <a:gd name="connsiteX4" fmla="*/ 914398 w 914398"/>
                  <a:gd name="connsiteY4" fmla="*/ 349269 h 923906"/>
                  <a:gd name="connsiteX5" fmla="*/ 772813 w 914398"/>
                  <a:gd name="connsiteY5" fmla="*/ 613293 h 923906"/>
                  <a:gd name="connsiteX6" fmla="*/ 739764 w 914398"/>
                  <a:gd name="connsiteY6" fmla="*/ 914398 h 923906"/>
                  <a:gd name="connsiteX7" fmla="*/ 457199 w 914398"/>
                  <a:gd name="connsiteY7" fmla="*/ 854400 h 923906"/>
                  <a:gd name="connsiteX8" fmla="*/ 174634 w 914398"/>
                  <a:gd name="connsiteY8" fmla="*/ 914398 h 923906"/>
                  <a:gd name="connsiteX9" fmla="*/ 141585 w 914398"/>
                  <a:gd name="connsiteY9" fmla="*/ 613293 h 923906"/>
                  <a:gd name="connsiteX10" fmla="*/ 0 w 914398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18524" h="923906">
                    <a:moveTo>
                      <a:pt x="2063" y="349269"/>
                    </a:moveTo>
                    <a:cubicBezTo>
                      <a:pt x="22155" y="284249"/>
                      <a:pt x="188002" y="281384"/>
                      <a:pt x="264202" y="223173"/>
                    </a:cubicBezTo>
                    <a:cubicBezTo>
                      <a:pt x="340402" y="164962"/>
                      <a:pt x="394242" y="0"/>
                      <a:pt x="459262" y="0"/>
                    </a:cubicBezTo>
                    <a:cubicBezTo>
                      <a:pt x="524282" y="0"/>
                      <a:pt x="578122" y="164962"/>
                      <a:pt x="654322" y="223173"/>
                    </a:cubicBezTo>
                    <a:cubicBezTo>
                      <a:pt x="730522" y="281384"/>
                      <a:pt x="896369" y="284249"/>
                      <a:pt x="916461" y="349269"/>
                    </a:cubicBezTo>
                    <a:cubicBezTo>
                      <a:pt x="936553" y="414289"/>
                      <a:pt x="803982" y="519105"/>
                      <a:pt x="774876" y="613293"/>
                    </a:cubicBezTo>
                    <a:cubicBezTo>
                      <a:pt x="745770" y="707481"/>
                      <a:pt x="794429" y="874213"/>
                      <a:pt x="741827" y="914398"/>
                    </a:cubicBezTo>
                    <a:cubicBezTo>
                      <a:pt x="689225" y="954583"/>
                      <a:pt x="553450" y="854400"/>
                      <a:pt x="459262" y="854400"/>
                    </a:cubicBezTo>
                    <a:cubicBezTo>
                      <a:pt x="365074" y="874399"/>
                      <a:pt x="257367" y="928196"/>
                      <a:pt x="176697" y="914398"/>
                    </a:cubicBezTo>
                    <a:cubicBezTo>
                      <a:pt x="96027" y="900600"/>
                      <a:pt x="172754" y="707481"/>
                      <a:pt x="143648" y="613293"/>
                    </a:cubicBezTo>
                    <a:cubicBezTo>
                      <a:pt x="114542" y="519105"/>
                      <a:pt x="-18029" y="414289"/>
                      <a:pt x="2063" y="349269"/>
                    </a:cubicBezTo>
                    <a:close/>
                  </a:path>
                </a:pathLst>
              </a:custGeom>
              <a:solidFill>
                <a:srgbClr val="64E4F2"/>
              </a:solidFill>
              <a:ln w="15875">
                <a:solidFill>
                  <a:schemeClr val="bg1"/>
                </a:solidFill>
              </a:ln>
              <a:effectLst>
                <a:innerShdw blurRad="292100">
                  <a:srgbClr val="00B0F0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2" name="五角星 2"/>
              <p:cNvSpPr/>
              <p:nvPr/>
            </p:nvSpPr>
            <p:spPr>
              <a:xfrm rot="20424262">
                <a:off x="11046365" y="4655056"/>
                <a:ext cx="290576" cy="221980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" fmla="*/ 0 w 914398"/>
                  <a:gd name="connsiteY0" fmla="*/ 349269 h 923906"/>
                  <a:gd name="connsiteX1" fmla="*/ 262139 w 914398"/>
                  <a:gd name="connsiteY1" fmla="*/ 223173 h 923906"/>
                  <a:gd name="connsiteX2" fmla="*/ 457199 w 914398"/>
                  <a:gd name="connsiteY2" fmla="*/ 0 h 923906"/>
                  <a:gd name="connsiteX3" fmla="*/ 652259 w 914398"/>
                  <a:gd name="connsiteY3" fmla="*/ 223173 h 923906"/>
                  <a:gd name="connsiteX4" fmla="*/ 914398 w 914398"/>
                  <a:gd name="connsiteY4" fmla="*/ 349269 h 923906"/>
                  <a:gd name="connsiteX5" fmla="*/ 772813 w 914398"/>
                  <a:gd name="connsiteY5" fmla="*/ 613293 h 923906"/>
                  <a:gd name="connsiteX6" fmla="*/ 739764 w 914398"/>
                  <a:gd name="connsiteY6" fmla="*/ 914398 h 923906"/>
                  <a:gd name="connsiteX7" fmla="*/ 457199 w 914398"/>
                  <a:gd name="connsiteY7" fmla="*/ 854400 h 923906"/>
                  <a:gd name="connsiteX8" fmla="*/ 174634 w 914398"/>
                  <a:gd name="connsiteY8" fmla="*/ 914398 h 923906"/>
                  <a:gd name="connsiteX9" fmla="*/ 141585 w 914398"/>
                  <a:gd name="connsiteY9" fmla="*/ 613293 h 923906"/>
                  <a:gd name="connsiteX10" fmla="*/ 0 w 914398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654322 w 918524"/>
                  <a:gd name="connsiteY0" fmla="*/ 223173 h 923906"/>
                  <a:gd name="connsiteX1" fmla="*/ 916461 w 918524"/>
                  <a:gd name="connsiteY1" fmla="*/ 349269 h 923906"/>
                  <a:gd name="connsiteX2" fmla="*/ 774876 w 918524"/>
                  <a:gd name="connsiteY2" fmla="*/ 613293 h 923906"/>
                  <a:gd name="connsiteX3" fmla="*/ 741827 w 918524"/>
                  <a:gd name="connsiteY3" fmla="*/ 914398 h 923906"/>
                  <a:gd name="connsiteX4" fmla="*/ 459262 w 918524"/>
                  <a:gd name="connsiteY4" fmla="*/ 854400 h 923906"/>
                  <a:gd name="connsiteX5" fmla="*/ 176697 w 918524"/>
                  <a:gd name="connsiteY5" fmla="*/ 914398 h 923906"/>
                  <a:gd name="connsiteX6" fmla="*/ 143648 w 918524"/>
                  <a:gd name="connsiteY6" fmla="*/ 613293 h 923906"/>
                  <a:gd name="connsiteX7" fmla="*/ 2063 w 918524"/>
                  <a:gd name="connsiteY7" fmla="*/ 349269 h 923906"/>
                  <a:gd name="connsiteX8" fmla="*/ 264202 w 918524"/>
                  <a:gd name="connsiteY8" fmla="*/ 223173 h 923906"/>
                  <a:gd name="connsiteX9" fmla="*/ 459262 w 918524"/>
                  <a:gd name="connsiteY9" fmla="*/ 0 h 923906"/>
                  <a:gd name="connsiteX10" fmla="*/ 715845 w 918524"/>
                  <a:gd name="connsiteY10" fmla="*/ 284696 h 923906"/>
                  <a:gd name="connsiteX0" fmla="*/ 916461 w 918524"/>
                  <a:gd name="connsiteY0" fmla="*/ 349269 h 923906"/>
                  <a:gd name="connsiteX1" fmla="*/ 774876 w 918524"/>
                  <a:gd name="connsiteY1" fmla="*/ 613293 h 923906"/>
                  <a:gd name="connsiteX2" fmla="*/ 741827 w 918524"/>
                  <a:gd name="connsiteY2" fmla="*/ 914398 h 923906"/>
                  <a:gd name="connsiteX3" fmla="*/ 459262 w 918524"/>
                  <a:gd name="connsiteY3" fmla="*/ 854400 h 923906"/>
                  <a:gd name="connsiteX4" fmla="*/ 176697 w 918524"/>
                  <a:gd name="connsiteY4" fmla="*/ 914398 h 923906"/>
                  <a:gd name="connsiteX5" fmla="*/ 143648 w 918524"/>
                  <a:gd name="connsiteY5" fmla="*/ 613293 h 923906"/>
                  <a:gd name="connsiteX6" fmla="*/ 2063 w 918524"/>
                  <a:gd name="connsiteY6" fmla="*/ 349269 h 923906"/>
                  <a:gd name="connsiteX7" fmla="*/ 264202 w 918524"/>
                  <a:gd name="connsiteY7" fmla="*/ 223173 h 923906"/>
                  <a:gd name="connsiteX8" fmla="*/ 459262 w 918524"/>
                  <a:gd name="connsiteY8" fmla="*/ 0 h 923906"/>
                  <a:gd name="connsiteX9" fmla="*/ 715845 w 918524"/>
                  <a:gd name="connsiteY9" fmla="*/ 284696 h 923906"/>
                  <a:gd name="connsiteX0" fmla="*/ 774876 w 774876"/>
                  <a:gd name="connsiteY0" fmla="*/ 613293 h 923906"/>
                  <a:gd name="connsiteX1" fmla="*/ 741827 w 774876"/>
                  <a:gd name="connsiteY1" fmla="*/ 914398 h 923906"/>
                  <a:gd name="connsiteX2" fmla="*/ 459262 w 774876"/>
                  <a:gd name="connsiteY2" fmla="*/ 854400 h 923906"/>
                  <a:gd name="connsiteX3" fmla="*/ 176697 w 774876"/>
                  <a:gd name="connsiteY3" fmla="*/ 914398 h 923906"/>
                  <a:gd name="connsiteX4" fmla="*/ 143648 w 774876"/>
                  <a:gd name="connsiteY4" fmla="*/ 613293 h 923906"/>
                  <a:gd name="connsiteX5" fmla="*/ 2063 w 774876"/>
                  <a:gd name="connsiteY5" fmla="*/ 349269 h 923906"/>
                  <a:gd name="connsiteX6" fmla="*/ 264202 w 774876"/>
                  <a:gd name="connsiteY6" fmla="*/ 223173 h 923906"/>
                  <a:gd name="connsiteX7" fmla="*/ 459262 w 774876"/>
                  <a:gd name="connsiteY7" fmla="*/ 0 h 923906"/>
                  <a:gd name="connsiteX8" fmla="*/ 715845 w 774876"/>
                  <a:gd name="connsiteY8" fmla="*/ 284696 h 923906"/>
                  <a:gd name="connsiteX0" fmla="*/ 741827 w 741827"/>
                  <a:gd name="connsiteY0" fmla="*/ 914398 h 923906"/>
                  <a:gd name="connsiteX1" fmla="*/ 459262 w 741827"/>
                  <a:gd name="connsiteY1" fmla="*/ 854400 h 923906"/>
                  <a:gd name="connsiteX2" fmla="*/ 176697 w 741827"/>
                  <a:gd name="connsiteY2" fmla="*/ 914398 h 923906"/>
                  <a:gd name="connsiteX3" fmla="*/ 143648 w 741827"/>
                  <a:gd name="connsiteY3" fmla="*/ 613293 h 923906"/>
                  <a:gd name="connsiteX4" fmla="*/ 2063 w 741827"/>
                  <a:gd name="connsiteY4" fmla="*/ 349269 h 923906"/>
                  <a:gd name="connsiteX5" fmla="*/ 264202 w 741827"/>
                  <a:gd name="connsiteY5" fmla="*/ 223173 h 923906"/>
                  <a:gd name="connsiteX6" fmla="*/ 459262 w 741827"/>
                  <a:gd name="connsiteY6" fmla="*/ 0 h 923906"/>
                  <a:gd name="connsiteX7" fmla="*/ 715845 w 741827"/>
                  <a:gd name="connsiteY7" fmla="*/ 284696 h 923906"/>
                  <a:gd name="connsiteX0" fmla="*/ 459262 w 715845"/>
                  <a:gd name="connsiteY0" fmla="*/ 854400 h 916632"/>
                  <a:gd name="connsiteX1" fmla="*/ 176697 w 715845"/>
                  <a:gd name="connsiteY1" fmla="*/ 914398 h 916632"/>
                  <a:gd name="connsiteX2" fmla="*/ 143648 w 715845"/>
                  <a:gd name="connsiteY2" fmla="*/ 613293 h 916632"/>
                  <a:gd name="connsiteX3" fmla="*/ 2063 w 715845"/>
                  <a:gd name="connsiteY3" fmla="*/ 349269 h 916632"/>
                  <a:gd name="connsiteX4" fmla="*/ 264202 w 715845"/>
                  <a:gd name="connsiteY4" fmla="*/ 223173 h 916632"/>
                  <a:gd name="connsiteX5" fmla="*/ 459262 w 715845"/>
                  <a:gd name="connsiteY5" fmla="*/ 0 h 916632"/>
                  <a:gd name="connsiteX6" fmla="*/ 715845 w 715845"/>
                  <a:gd name="connsiteY6" fmla="*/ 284696 h 916632"/>
                  <a:gd name="connsiteX0" fmla="*/ 176697 w 715845"/>
                  <a:gd name="connsiteY0" fmla="*/ 914398 h 914398"/>
                  <a:gd name="connsiteX1" fmla="*/ 143648 w 715845"/>
                  <a:gd name="connsiteY1" fmla="*/ 613293 h 914398"/>
                  <a:gd name="connsiteX2" fmla="*/ 2063 w 715845"/>
                  <a:gd name="connsiteY2" fmla="*/ 349269 h 914398"/>
                  <a:gd name="connsiteX3" fmla="*/ 264202 w 715845"/>
                  <a:gd name="connsiteY3" fmla="*/ 223173 h 914398"/>
                  <a:gd name="connsiteX4" fmla="*/ 459262 w 715845"/>
                  <a:gd name="connsiteY4" fmla="*/ 0 h 914398"/>
                  <a:gd name="connsiteX5" fmla="*/ 715845 w 715845"/>
                  <a:gd name="connsiteY5" fmla="*/ 284696 h 914398"/>
                  <a:gd name="connsiteX0" fmla="*/ 143648 w 715845"/>
                  <a:gd name="connsiteY0" fmla="*/ 613293 h 613293"/>
                  <a:gd name="connsiteX1" fmla="*/ 2063 w 715845"/>
                  <a:gd name="connsiteY1" fmla="*/ 349269 h 613293"/>
                  <a:gd name="connsiteX2" fmla="*/ 264202 w 715845"/>
                  <a:gd name="connsiteY2" fmla="*/ 223173 h 613293"/>
                  <a:gd name="connsiteX3" fmla="*/ 459262 w 715845"/>
                  <a:gd name="connsiteY3" fmla="*/ 0 h 613293"/>
                  <a:gd name="connsiteX4" fmla="*/ 715845 w 715845"/>
                  <a:gd name="connsiteY4" fmla="*/ 284696 h 613293"/>
                  <a:gd name="connsiteX0" fmla="*/ 0 w 713782"/>
                  <a:gd name="connsiteY0" fmla="*/ 349269 h 349269"/>
                  <a:gd name="connsiteX1" fmla="*/ 262139 w 713782"/>
                  <a:gd name="connsiteY1" fmla="*/ 223173 h 349269"/>
                  <a:gd name="connsiteX2" fmla="*/ 457199 w 713782"/>
                  <a:gd name="connsiteY2" fmla="*/ 0 h 349269"/>
                  <a:gd name="connsiteX3" fmla="*/ 713782 w 713782"/>
                  <a:gd name="connsiteY3" fmla="*/ 284696 h 349269"/>
                  <a:gd name="connsiteX0" fmla="*/ 0 w 457199"/>
                  <a:gd name="connsiteY0" fmla="*/ 349269 h 349269"/>
                  <a:gd name="connsiteX1" fmla="*/ 262139 w 457199"/>
                  <a:gd name="connsiteY1" fmla="*/ 223173 h 349269"/>
                  <a:gd name="connsiteX2" fmla="*/ 457199 w 457199"/>
                  <a:gd name="connsiteY2" fmla="*/ 0 h 349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57199" h="349269">
                    <a:moveTo>
                      <a:pt x="0" y="349269"/>
                    </a:moveTo>
                    <a:cubicBezTo>
                      <a:pt x="20092" y="284249"/>
                      <a:pt x="185939" y="281384"/>
                      <a:pt x="262139" y="223173"/>
                    </a:cubicBezTo>
                    <a:cubicBezTo>
                      <a:pt x="338339" y="164962"/>
                      <a:pt x="392179" y="0"/>
                      <a:pt x="457199" y="0"/>
                    </a:cubicBezTo>
                  </a:path>
                </a:pathLst>
              </a:custGeom>
              <a:noFill/>
              <a:ln w="28575" cap="rnd">
                <a:solidFill>
                  <a:schemeClr val="bg1">
                    <a:alpha val="89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3" name="五角星 2"/>
              <p:cNvSpPr/>
              <p:nvPr/>
            </p:nvSpPr>
            <p:spPr>
              <a:xfrm rot="6997346">
                <a:off x="11587935" y="4901938"/>
                <a:ext cx="128719" cy="147271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" fmla="*/ 0 w 914398"/>
                  <a:gd name="connsiteY0" fmla="*/ 349269 h 923906"/>
                  <a:gd name="connsiteX1" fmla="*/ 262139 w 914398"/>
                  <a:gd name="connsiteY1" fmla="*/ 223173 h 923906"/>
                  <a:gd name="connsiteX2" fmla="*/ 457199 w 914398"/>
                  <a:gd name="connsiteY2" fmla="*/ 0 h 923906"/>
                  <a:gd name="connsiteX3" fmla="*/ 652259 w 914398"/>
                  <a:gd name="connsiteY3" fmla="*/ 223173 h 923906"/>
                  <a:gd name="connsiteX4" fmla="*/ 914398 w 914398"/>
                  <a:gd name="connsiteY4" fmla="*/ 349269 h 923906"/>
                  <a:gd name="connsiteX5" fmla="*/ 772813 w 914398"/>
                  <a:gd name="connsiteY5" fmla="*/ 613293 h 923906"/>
                  <a:gd name="connsiteX6" fmla="*/ 739764 w 914398"/>
                  <a:gd name="connsiteY6" fmla="*/ 914398 h 923906"/>
                  <a:gd name="connsiteX7" fmla="*/ 457199 w 914398"/>
                  <a:gd name="connsiteY7" fmla="*/ 854400 h 923906"/>
                  <a:gd name="connsiteX8" fmla="*/ 174634 w 914398"/>
                  <a:gd name="connsiteY8" fmla="*/ 914398 h 923906"/>
                  <a:gd name="connsiteX9" fmla="*/ 141585 w 914398"/>
                  <a:gd name="connsiteY9" fmla="*/ 613293 h 923906"/>
                  <a:gd name="connsiteX10" fmla="*/ 0 w 914398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654322 w 918524"/>
                  <a:gd name="connsiteY0" fmla="*/ 223173 h 923906"/>
                  <a:gd name="connsiteX1" fmla="*/ 916461 w 918524"/>
                  <a:gd name="connsiteY1" fmla="*/ 349269 h 923906"/>
                  <a:gd name="connsiteX2" fmla="*/ 774876 w 918524"/>
                  <a:gd name="connsiteY2" fmla="*/ 613293 h 923906"/>
                  <a:gd name="connsiteX3" fmla="*/ 741827 w 918524"/>
                  <a:gd name="connsiteY3" fmla="*/ 914398 h 923906"/>
                  <a:gd name="connsiteX4" fmla="*/ 459262 w 918524"/>
                  <a:gd name="connsiteY4" fmla="*/ 854400 h 923906"/>
                  <a:gd name="connsiteX5" fmla="*/ 176697 w 918524"/>
                  <a:gd name="connsiteY5" fmla="*/ 914398 h 923906"/>
                  <a:gd name="connsiteX6" fmla="*/ 143648 w 918524"/>
                  <a:gd name="connsiteY6" fmla="*/ 613293 h 923906"/>
                  <a:gd name="connsiteX7" fmla="*/ 2063 w 918524"/>
                  <a:gd name="connsiteY7" fmla="*/ 349269 h 923906"/>
                  <a:gd name="connsiteX8" fmla="*/ 264202 w 918524"/>
                  <a:gd name="connsiteY8" fmla="*/ 223173 h 923906"/>
                  <a:gd name="connsiteX9" fmla="*/ 459262 w 918524"/>
                  <a:gd name="connsiteY9" fmla="*/ 0 h 923906"/>
                  <a:gd name="connsiteX10" fmla="*/ 715845 w 918524"/>
                  <a:gd name="connsiteY10" fmla="*/ 284696 h 923906"/>
                  <a:gd name="connsiteX0" fmla="*/ 916461 w 918524"/>
                  <a:gd name="connsiteY0" fmla="*/ 349269 h 923906"/>
                  <a:gd name="connsiteX1" fmla="*/ 774876 w 918524"/>
                  <a:gd name="connsiteY1" fmla="*/ 613293 h 923906"/>
                  <a:gd name="connsiteX2" fmla="*/ 741827 w 918524"/>
                  <a:gd name="connsiteY2" fmla="*/ 914398 h 923906"/>
                  <a:gd name="connsiteX3" fmla="*/ 459262 w 918524"/>
                  <a:gd name="connsiteY3" fmla="*/ 854400 h 923906"/>
                  <a:gd name="connsiteX4" fmla="*/ 176697 w 918524"/>
                  <a:gd name="connsiteY4" fmla="*/ 914398 h 923906"/>
                  <a:gd name="connsiteX5" fmla="*/ 143648 w 918524"/>
                  <a:gd name="connsiteY5" fmla="*/ 613293 h 923906"/>
                  <a:gd name="connsiteX6" fmla="*/ 2063 w 918524"/>
                  <a:gd name="connsiteY6" fmla="*/ 349269 h 923906"/>
                  <a:gd name="connsiteX7" fmla="*/ 264202 w 918524"/>
                  <a:gd name="connsiteY7" fmla="*/ 223173 h 923906"/>
                  <a:gd name="connsiteX8" fmla="*/ 459262 w 918524"/>
                  <a:gd name="connsiteY8" fmla="*/ 0 h 923906"/>
                  <a:gd name="connsiteX9" fmla="*/ 715845 w 918524"/>
                  <a:gd name="connsiteY9" fmla="*/ 284696 h 923906"/>
                  <a:gd name="connsiteX0" fmla="*/ 774876 w 774876"/>
                  <a:gd name="connsiteY0" fmla="*/ 613293 h 923906"/>
                  <a:gd name="connsiteX1" fmla="*/ 741827 w 774876"/>
                  <a:gd name="connsiteY1" fmla="*/ 914398 h 923906"/>
                  <a:gd name="connsiteX2" fmla="*/ 459262 w 774876"/>
                  <a:gd name="connsiteY2" fmla="*/ 854400 h 923906"/>
                  <a:gd name="connsiteX3" fmla="*/ 176697 w 774876"/>
                  <a:gd name="connsiteY3" fmla="*/ 914398 h 923906"/>
                  <a:gd name="connsiteX4" fmla="*/ 143648 w 774876"/>
                  <a:gd name="connsiteY4" fmla="*/ 613293 h 923906"/>
                  <a:gd name="connsiteX5" fmla="*/ 2063 w 774876"/>
                  <a:gd name="connsiteY5" fmla="*/ 349269 h 923906"/>
                  <a:gd name="connsiteX6" fmla="*/ 264202 w 774876"/>
                  <a:gd name="connsiteY6" fmla="*/ 223173 h 923906"/>
                  <a:gd name="connsiteX7" fmla="*/ 459262 w 774876"/>
                  <a:gd name="connsiteY7" fmla="*/ 0 h 923906"/>
                  <a:gd name="connsiteX8" fmla="*/ 715845 w 774876"/>
                  <a:gd name="connsiteY8" fmla="*/ 284696 h 923906"/>
                  <a:gd name="connsiteX0" fmla="*/ 741827 w 741827"/>
                  <a:gd name="connsiteY0" fmla="*/ 914398 h 923906"/>
                  <a:gd name="connsiteX1" fmla="*/ 459262 w 741827"/>
                  <a:gd name="connsiteY1" fmla="*/ 854400 h 923906"/>
                  <a:gd name="connsiteX2" fmla="*/ 176697 w 741827"/>
                  <a:gd name="connsiteY2" fmla="*/ 914398 h 923906"/>
                  <a:gd name="connsiteX3" fmla="*/ 143648 w 741827"/>
                  <a:gd name="connsiteY3" fmla="*/ 613293 h 923906"/>
                  <a:gd name="connsiteX4" fmla="*/ 2063 w 741827"/>
                  <a:gd name="connsiteY4" fmla="*/ 349269 h 923906"/>
                  <a:gd name="connsiteX5" fmla="*/ 264202 w 741827"/>
                  <a:gd name="connsiteY5" fmla="*/ 223173 h 923906"/>
                  <a:gd name="connsiteX6" fmla="*/ 459262 w 741827"/>
                  <a:gd name="connsiteY6" fmla="*/ 0 h 923906"/>
                  <a:gd name="connsiteX7" fmla="*/ 715845 w 741827"/>
                  <a:gd name="connsiteY7" fmla="*/ 284696 h 923906"/>
                  <a:gd name="connsiteX0" fmla="*/ 459262 w 715845"/>
                  <a:gd name="connsiteY0" fmla="*/ 854400 h 916632"/>
                  <a:gd name="connsiteX1" fmla="*/ 176697 w 715845"/>
                  <a:gd name="connsiteY1" fmla="*/ 914398 h 916632"/>
                  <a:gd name="connsiteX2" fmla="*/ 143648 w 715845"/>
                  <a:gd name="connsiteY2" fmla="*/ 613293 h 916632"/>
                  <a:gd name="connsiteX3" fmla="*/ 2063 w 715845"/>
                  <a:gd name="connsiteY3" fmla="*/ 349269 h 916632"/>
                  <a:gd name="connsiteX4" fmla="*/ 264202 w 715845"/>
                  <a:gd name="connsiteY4" fmla="*/ 223173 h 916632"/>
                  <a:gd name="connsiteX5" fmla="*/ 459262 w 715845"/>
                  <a:gd name="connsiteY5" fmla="*/ 0 h 916632"/>
                  <a:gd name="connsiteX6" fmla="*/ 715845 w 715845"/>
                  <a:gd name="connsiteY6" fmla="*/ 284696 h 916632"/>
                  <a:gd name="connsiteX0" fmla="*/ 176697 w 715845"/>
                  <a:gd name="connsiteY0" fmla="*/ 914398 h 914398"/>
                  <a:gd name="connsiteX1" fmla="*/ 143648 w 715845"/>
                  <a:gd name="connsiteY1" fmla="*/ 613293 h 914398"/>
                  <a:gd name="connsiteX2" fmla="*/ 2063 w 715845"/>
                  <a:gd name="connsiteY2" fmla="*/ 349269 h 914398"/>
                  <a:gd name="connsiteX3" fmla="*/ 264202 w 715845"/>
                  <a:gd name="connsiteY3" fmla="*/ 223173 h 914398"/>
                  <a:gd name="connsiteX4" fmla="*/ 459262 w 715845"/>
                  <a:gd name="connsiteY4" fmla="*/ 0 h 914398"/>
                  <a:gd name="connsiteX5" fmla="*/ 715845 w 715845"/>
                  <a:gd name="connsiteY5" fmla="*/ 284696 h 914398"/>
                  <a:gd name="connsiteX0" fmla="*/ 143648 w 715845"/>
                  <a:gd name="connsiteY0" fmla="*/ 613293 h 613293"/>
                  <a:gd name="connsiteX1" fmla="*/ 2063 w 715845"/>
                  <a:gd name="connsiteY1" fmla="*/ 349269 h 613293"/>
                  <a:gd name="connsiteX2" fmla="*/ 264202 w 715845"/>
                  <a:gd name="connsiteY2" fmla="*/ 223173 h 613293"/>
                  <a:gd name="connsiteX3" fmla="*/ 459262 w 715845"/>
                  <a:gd name="connsiteY3" fmla="*/ 0 h 613293"/>
                  <a:gd name="connsiteX4" fmla="*/ 715845 w 715845"/>
                  <a:gd name="connsiteY4" fmla="*/ 284696 h 613293"/>
                  <a:gd name="connsiteX0" fmla="*/ 0 w 713782"/>
                  <a:gd name="connsiteY0" fmla="*/ 349269 h 349269"/>
                  <a:gd name="connsiteX1" fmla="*/ 262139 w 713782"/>
                  <a:gd name="connsiteY1" fmla="*/ 223173 h 349269"/>
                  <a:gd name="connsiteX2" fmla="*/ 457199 w 713782"/>
                  <a:gd name="connsiteY2" fmla="*/ 0 h 349269"/>
                  <a:gd name="connsiteX3" fmla="*/ 713782 w 713782"/>
                  <a:gd name="connsiteY3" fmla="*/ 284696 h 349269"/>
                  <a:gd name="connsiteX0" fmla="*/ 0 w 457199"/>
                  <a:gd name="connsiteY0" fmla="*/ 349269 h 349269"/>
                  <a:gd name="connsiteX1" fmla="*/ 262139 w 457199"/>
                  <a:gd name="connsiteY1" fmla="*/ 223173 h 349269"/>
                  <a:gd name="connsiteX2" fmla="*/ 457199 w 457199"/>
                  <a:gd name="connsiteY2" fmla="*/ 0 h 349269"/>
                  <a:gd name="connsiteX0" fmla="*/ 0 w 195060"/>
                  <a:gd name="connsiteY0" fmla="*/ 223173 h 223173"/>
                  <a:gd name="connsiteX1" fmla="*/ 195060 w 195060"/>
                  <a:gd name="connsiteY1" fmla="*/ 0 h 2231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95060" h="223173">
                    <a:moveTo>
                      <a:pt x="0" y="223173"/>
                    </a:moveTo>
                    <a:cubicBezTo>
                      <a:pt x="76200" y="164962"/>
                      <a:pt x="130040" y="0"/>
                      <a:pt x="195060" y="0"/>
                    </a:cubicBezTo>
                  </a:path>
                </a:pathLst>
              </a:custGeom>
              <a:noFill/>
              <a:ln w="28575" cap="rnd">
                <a:solidFill>
                  <a:schemeClr val="bg1">
                    <a:alpha val="69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pic>
        <p:nvPicPr>
          <p:cNvPr id="44" name="Picture 43">
            <a:extLst>
              <a:ext uri="{FF2B5EF4-FFF2-40B4-BE49-F238E27FC236}">
                <a16:creationId xmlns:a16="http://schemas.microsoft.com/office/drawing/2014/main" xmlns="" id="{9222A3F1-89EE-4B83-9A51-EB32812753E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8721" y="1817879"/>
            <a:ext cx="8412999" cy="2262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6926299"/>
      </p:ext>
    </p:extLst>
  </p:cSld>
  <p:clrMapOvr>
    <a:masterClrMapping/>
  </p:clrMapOvr>
  <p:transition spd="slow">
    <p:fad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25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2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2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175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3" dur="1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1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7" dur="1500"/>
                                            <p:tgtEl>
                                              <p:spTgt spid="8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2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2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xit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23" dur="1750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750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1749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4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8" dur="1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9" dur="1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2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2" dur="500"/>
                                            <p:tgtEl>
                                              <p:spTgt spid="8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3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7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8" presetID="2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0" dur="500"/>
                                            <p:tgtEl>
                                              <p:spTgt spid="8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1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5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6" presetID="2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8" dur="500"/>
                                            <p:tgtEl>
                                              <p:spTgt spid="8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9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1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3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4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6" dur="75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75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8" dur="750"/>
                                            <p:tgtEl>
                                              <p:spTgt spid="7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9" presetID="8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0800000">
                                          <p:cBhvr>
                                            <p:cTn id="60" dur="475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61" presetID="53" presetClass="entr" presetSubtype="16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3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4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5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4" grpId="0" animBg="1"/>
          <p:bldP spid="85" grpId="0" animBg="1"/>
          <p:bldP spid="86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25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2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2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175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3" dur="1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1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7" dur="1500"/>
                                            <p:tgtEl>
                                              <p:spTgt spid="8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2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2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xit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23" dur="1750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750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1749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1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1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2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2" dur="500"/>
                                            <p:tgtEl>
                                              <p:spTgt spid="8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3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7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8" presetID="2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0" dur="500"/>
                                            <p:tgtEl>
                                              <p:spTgt spid="8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1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5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6" presetID="2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8" dur="500"/>
                                            <p:tgtEl>
                                              <p:spTgt spid="8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9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1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3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4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6" dur="75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75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8" dur="750"/>
                                            <p:tgtEl>
                                              <p:spTgt spid="7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9" presetID="8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0800000">
                                          <p:cBhvr>
                                            <p:cTn id="60" dur="475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61" presetID="53" presetClass="entr" presetSubtype="16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3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4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5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4" grpId="0" animBg="1"/>
          <p:bldP spid="85" grpId="0" animBg="1"/>
          <p:bldP spid="86" grpId="0" animBg="1"/>
        </p:bld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4">
            <a:extLst>
              <a:ext uri="{FF2B5EF4-FFF2-40B4-BE49-F238E27FC236}">
                <a16:creationId xmlns:a16="http://schemas.microsoft.com/office/drawing/2014/main" xmlns="" id="{FE35D56B-432D-45D1-B626-3F07CB9F93C0}"/>
              </a:ext>
            </a:extLst>
          </p:cNvPr>
          <p:cNvSpPr/>
          <p:nvPr/>
        </p:nvSpPr>
        <p:spPr>
          <a:xfrm>
            <a:off x="0" y="1693092"/>
            <a:ext cx="12192000" cy="3573194"/>
          </a:xfrm>
          <a:prstGeom prst="rect">
            <a:avLst/>
          </a:prstGeom>
          <a:solidFill>
            <a:srgbClr val="19B4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13" name="图片 44">
            <a:extLst>
              <a:ext uri="{FF2B5EF4-FFF2-40B4-BE49-F238E27FC236}">
                <a16:creationId xmlns:a16="http://schemas.microsoft.com/office/drawing/2014/main" xmlns="" id="{AE9BCBE9-6B37-44E0-98CD-D93AD117092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492" t="19496" r="20058" b="16370"/>
          <a:stretch/>
        </p:blipFill>
        <p:spPr>
          <a:xfrm>
            <a:off x="503714" y="1886217"/>
            <a:ext cx="1321220" cy="2897414"/>
          </a:xfrm>
          <a:prstGeom prst="rect">
            <a:avLst/>
          </a:prstGeom>
        </p:spPr>
      </p:pic>
      <p:grpSp>
        <p:nvGrpSpPr>
          <p:cNvPr id="14" name="组合 73">
            <a:extLst>
              <a:ext uri="{FF2B5EF4-FFF2-40B4-BE49-F238E27FC236}">
                <a16:creationId xmlns:a16="http://schemas.microsoft.com/office/drawing/2014/main" xmlns="" id="{194AADA8-2580-4585-AEC1-C968C5327AD5}"/>
              </a:ext>
            </a:extLst>
          </p:cNvPr>
          <p:cNvGrpSpPr/>
          <p:nvPr/>
        </p:nvGrpSpPr>
        <p:grpSpPr>
          <a:xfrm>
            <a:off x="0" y="3003732"/>
            <a:ext cx="6346925" cy="2262554"/>
            <a:chOff x="0" y="4595446"/>
            <a:chExt cx="6346925" cy="2262554"/>
          </a:xfrm>
        </p:grpSpPr>
        <p:sp>
          <p:nvSpPr>
            <p:cNvPr id="15" name="任意多边形 71">
              <a:extLst>
                <a:ext uri="{FF2B5EF4-FFF2-40B4-BE49-F238E27FC236}">
                  <a16:creationId xmlns:a16="http://schemas.microsoft.com/office/drawing/2014/main" xmlns="" id="{3C9CBB61-9614-471B-BAC0-9FF9CFA4B6E3}"/>
                </a:ext>
              </a:extLst>
            </p:cNvPr>
            <p:cNvSpPr/>
            <p:nvPr/>
          </p:nvSpPr>
          <p:spPr>
            <a:xfrm>
              <a:off x="0" y="4611187"/>
              <a:ext cx="6302768" cy="2246813"/>
            </a:xfrm>
            <a:custGeom>
              <a:avLst/>
              <a:gdLst>
                <a:gd name="connsiteX0" fmla="*/ 0 w 6302768"/>
                <a:gd name="connsiteY0" fmla="*/ 0 h 2246813"/>
                <a:gd name="connsiteX1" fmla="*/ 529046 w 6302768"/>
                <a:gd name="connsiteY1" fmla="*/ 529046 h 2246813"/>
                <a:gd name="connsiteX2" fmla="*/ 518298 w 6302768"/>
                <a:gd name="connsiteY2" fmla="*/ 635667 h 2246813"/>
                <a:gd name="connsiteX3" fmla="*/ 518255 w 6302768"/>
                <a:gd name="connsiteY3" fmla="*/ 635806 h 2246813"/>
                <a:gd name="connsiteX4" fmla="*/ 549544 w 6302768"/>
                <a:gd name="connsiteY4" fmla="*/ 638960 h 2246813"/>
                <a:gd name="connsiteX5" fmla="*/ 941024 w 6302768"/>
                <a:gd name="connsiteY5" fmla="*/ 922250 h 2246813"/>
                <a:gd name="connsiteX6" fmla="*/ 953618 w 6302768"/>
                <a:gd name="connsiteY6" fmla="*/ 949245 h 2246813"/>
                <a:gd name="connsiteX7" fmla="*/ 1023820 w 6302768"/>
                <a:gd name="connsiteY7" fmla="*/ 911140 h 2246813"/>
                <a:gd name="connsiteX8" fmla="*/ 1201783 w 6302768"/>
                <a:gd name="connsiteY8" fmla="*/ 875211 h 2246813"/>
                <a:gd name="connsiteX9" fmla="*/ 1623054 w 6302768"/>
                <a:gd name="connsiteY9" fmla="*/ 1154448 h 2246813"/>
                <a:gd name="connsiteX10" fmla="*/ 1641912 w 6302768"/>
                <a:gd name="connsiteY10" fmla="*/ 1215198 h 2246813"/>
                <a:gd name="connsiteX11" fmla="*/ 1685221 w 6302768"/>
                <a:gd name="connsiteY11" fmla="*/ 1162707 h 2246813"/>
                <a:gd name="connsiteX12" fmla="*/ 2063931 w 6302768"/>
                <a:gd name="connsiteY12" fmla="*/ 1005840 h 2246813"/>
                <a:gd name="connsiteX13" fmla="*/ 2363377 w 6302768"/>
                <a:gd name="connsiteY13" fmla="*/ 1097308 h 2246813"/>
                <a:gd name="connsiteX14" fmla="*/ 2409428 w 6302768"/>
                <a:gd name="connsiteY14" fmla="*/ 1135304 h 2246813"/>
                <a:gd name="connsiteX15" fmla="*/ 2480562 w 6302768"/>
                <a:gd name="connsiteY15" fmla="*/ 1076613 h 2246813"/>
                <a:gd name="connsiteX16" fmla="*/ 2926079 w 6302768"/>
                <a:gd name="connsiteY16" fmla="*/ 940526 h 2246813"/>
                <a:gd name="connsiteX17" fmla="*/ 3722913 w 6302768"/>
                <a:gd name="connsiteY17" fmla="*/ 1737360 h 2246813"/>
                <a:gd name="connsiteX18" fmla="*/ 3716237 w 6302768"/>
                <a:gd name="connsiteY18" fmla="*/ 1825599 h 2246813"/>
                <a:gd name="connsiteX19" fmla="*/ 3728546 w 6302768"/>
                <a:gd name="connsiteY19" fmla="*/ 1815443 h 2246813"/>
                <a:gd name="connsiteX20" fmla="*/ 3984171 w 6302768"/>
                <a:gd name="connsiteY20" fmla="*/ 1737360 h 2246813"/>
                <a:gd name="connsiteX21" fmla="*/ 4363289 w 6302768"/>
                <a:gd name="connsiteY21" fmla="*/ 1938935 h 2246813"/>
                <a:gd name="connsiteX22" fmla="*/ 4386727 w 6302768"/>
                <a:gd name="connsiteY22" fmla="*/ 1982117 h 2246813"/>
                <a:gd name="connsiteX23" fmla="*/ 4407931 w 6302768"/>
                <a:gd name="connsiteY23" fmla="*/ 1913809 h 2246813"/>
                <a:gd name="connsiteX24" fmla="*/ 5087982 w 6302768"/>
                <a:gd name="connsiteY24" fmla="*/ 1463040 h 2246813"/>
                <a:gd name="connsiteX25" fmla="*/ 5768034 w 6302768"/>
                <a:gd name="connsiteY25" fmla="*/ 1913808 h 2246813"/>
                <a:gd name="connsiteX26" fmla="*/ 5783337 w 6302768"/>
                <a:gd name="connsiteY26" fmla="*/ 1963108 h 2246813"/>
                <a:gd name="connsiteX27" fmla="*/ 5810304 w 6302768"/>
                <a:gd name="connsiteY27" fmla="*/ 1948471 h 2246813"/>
                <a:gd name="connsiteX28" fmla="*/ 5950132 w 6302768"/>
                <a:gd name="connsiteY28" fmla="*/ 1920241 h 2246813"/>
                <a:gd name="connsiteX29" fmla="*/ 6281131 w 6302768"/>
                <a:gd name="connsiteY29" fmla="*/ 2139642 h 2246813"/>
                <a:gd name="connsiteX30" fmla="*/ 6302768 w 6302768"/>
                <a:gd name="connsiteY30" fmla="*/ 2246812 h 2246813"/>
                <a:gd name="connsiteX31" fmla="*/ 4585063 w 6302768"/>
                <a:gd name="connsiteY31" fmla="*/ 2246812 h 2246813"/>
                <a:gd name="connsiteX32" fmla="*/ 4585063 w 6302768"/>
                <a:gd name="connsiteY32" fmla="*/ 2246813 h 2246813"/>
                <a:gd name="connsiteX33" fmla="*/ 0 w 6302768"/>
                <a:gd name="connsiteY33" fmla="*/ 2246813 h 2246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6302768" h="2246813">
                  <a:moveTo>
                    <a:pt x="0" y="0"/>
                  </a:moveTo>
                  <a:cubicBezTo>
                    <a:pt x="292184" y="0"/>
                    <a:pt x="529046" y="236862"/>
                    <a:pt x="529046" y="529046"/>
                  </a:cubicBezTo>
                  <a:cubicBezTo>
                    <a:pt x="529046" y="565569"/>
                    <a:pt x="525345" y="601228"/>
                    <a:pt x="518298" y="635667"/>
                  </a:cubicBezTo>
                  <a:lnTo>
                    <a:pt x="518255" y="635806"/>
                  </a:lnTo>
                  <a:lnTo>
                    <a:pt x="549544" y="638960"/>
                  </a:lnTo>
                  <a:cubicBezTo>
                    <a:pt x="716958" y="673218"/>
                    <a:pt x="858449" y="778645"/>
                    <a:pt x="941024" y="922250"/>
                  </a:cubicBezTo>
                  <a:lnTo>
                    <a:pt x="953618" y="949245"/>
                  </a:lnTo>
                  <a:lnTo>
                    <a:pt x="1023820" y="911140"/>
                  </a:lnTo>
                  <a:cubicBezTo>
                    <a:pt x="1078519" y="888005"/>
                    <a:pt x="1138657" y="875211"/>
                    <a:pt x="1201783" y="875211"/>
                  </a:cubicBezTo>
                  <a:cubicBezTo>
                    <a:pt x="1391162" y="875211"/>
                    <a:pt x="1553648" y="990352"/>
                    <a:pt x="1623054" y="1154448"/>
                  </a:cubicBezTo>
                  <a:lnTo>
                    <a:pt x="1641912" y="1215198"/>
                  </a:lnTo>
                  <a:lnTo>
                    <a:pt x="1685221" y="1162707"/>
                  </a:lnTo>
                  <a:cubicBezTo>
                    <a:pt x="1782141" y="1065787"/>
                    <a:pt x="1916036" y="1005840"/>
                    <a:pt x="2063931" y="1005840"/>
                  </a:cubicBezTo>
                  <a:cubicBezTo>
                    <a:pt x="2174853" y="1005840"/>
                    <a:pt x="2277899" y="1039560"/>
                    <a:pt x="2363377" y="1097308"/>
                  </a:cubicBezTo>
                  <a:lnTo>
                    <a:pt x="2409428" y="1135304"/>
                  </a:lnTo>
                  <a:lnTo>
                    <a:pt x="2480562" y="1076613"/>
                  </a:lnTo>
                  <a:cubicBezTo>
                    <a:pt x="2607737" y="990695"/>
                    <a:pt x="2761050" y="940526"/>
                    <a:pt x="2926079" y="940526"/>
                  </a:cubicBezTo>
                  <a:cubicBezTo>
                    <a:pt x="3366158" y="940526"/>
                    <a:pt x="3722913" y="1297281"/>
                    <a:pt x="3722913" y="1737360"/>
                  </a:cubicBezTo>
                  <a:lnTo>
                    <a:pt x="3716237" y="1825599"/>
                  </a:lnTo>
                  <a:lnTo>
                    <a:pt x="3728546" y="1815443"/>
                  </a:lnTo>
                  <a:cubicBezTo>
                    <a:pt x="3801516" y="1766145"/>
                    <a:pt x="3889482" y="1737360"/>
                    <a:pt x="3984171" y="1737360"/>
                  </a:cubicBezTo>
                  <a:cubicBezTo>
                    <a:pt x="4141987" y="1737360"/>
                    <a:pt x="4281127" y="1817319"/>
                    <a:pt x="4363289" y="1938935"/>
                  </a:cubicBezTo>
                  <a:lnTo>
                    <a:pt x="4386727" y="1982117"/>
                  </a:lnTo>
                  <a:lnTo>
                    <a:pt x="4407931" y="1913809"/>
                  </a:lnTo>
                  <a:cubicBezTo>
                    <a:pt x="4519973" y="1648911"/>
                    <a:pt x="4782272" y="1463040"/>
                    <a:pt x="5087982" y="1463040"/>
                  </a:cubicBezTo>
                  <a:cubicBezTo>
                    <a:pt x="5393692" y="1463040"/>
                    <a:pt x="5655991" y="1648911"/>
                    <a:pt x="5768034" y="1913808"/>
                  </a:cubicBezTo>
                  <a:lnTo>
                    <a:pt x="5783337" y="1963108"/>
                  </a:lnTo>
                  <a:lnTo>
                    <a:pt x="5810304" y="1948471"/>
                  </a:lnTo>
                  <a:cubicBezTo>
                    <a:pt x="5853282" y="1930293"/>
                    <a:pt x="5900533" y="1920241"/>
                    <a:pt x="5950132" y="1920241"/>
                  </a:cubicBezTo>
                  <a:cubicBezTo>
                    <a:pt x="6098930" y="1920241"/>
                    <a:pt x="6226597" y="2010709"/>
                    <a:pt x="6281131" y="2139642"/>
                  </a:cubicBezTo>
                  <a:lnTo>
                    <a:pt x="6302768" y="2246812"/>
                  </a:lnTo>
                  <a:lnTo>
                    <a:pt x="4585063" y="2246812"/>
                  </a:lnTo>
                  <a:lnTo>
                    <a:pt x="4585063" y="2246813"/>
                  </a:lnTo>
                  <a:lnTo>
                    <a:pt x="0" y="2246813"/>
                  </a:ln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chemeClr val="bg1"/>
              </a:solidFill>
            </a:ln>
            <a:effectLst>
              <a:outerShdw blurRad="203200" dist="63500" dir="18900000" algn="bl" rotWithShape="0">
                <a:schemeClr val="bg1">
                  <a:alpha val="5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任意多边形 68">
              <a:extLst>
                <a:ext uri="{FF2B5EF4-FFF2-40B4-BE49-F238E27FC236}">
                  <a16:creationId xmlns:a16="http://schemas.microsoft.com/office/drawing/2014/main" xmlns="" id="{C4C6B69F-FEA9-4A67-9EE2-ED59BC3A4A10}"/>
                </a:ext>
              </a:extLst>
            </p:cNvPr>
            <p:cNvSpPr/>
            <p:nvPr/>
          </p:nvSpPr>
          <p:spPr>
            <a:xfrm>
              <a:off x="0" y="4595446"/>
              <a:ext cx="6346925" cy="2262554"/>
            </a:xfrm>
            <a:custGeom>
              <a:avLst/>
              <a:gdLst>
                <a:gd name="connsiteX0" fmla="*/ 0 w 6302768"/>
                <a:gd name="connsiteY0" fmla="*/ 0 h 2246813"/>
                <a:gd name="connsiteX1" fmla="*/ 529046 w 6302768"/>
                <a:gd name="connsiteY1" fmla="*/ 529046 h 2246813"/>
                <a:gd name="connsiteX2" fmla="*/ 518298 w 6302768"/>
                <a:gd name="connsiteY2" fmla="*/ 635667 h 2246813"/>
                <a:gd name="connsiteX3" fmla="*/ 518255 w 6302768"/>
                <a:gd name="connsiteY3" fmla="*/ 635806 h 2246813"/>
                <a:gd name="connsiteX4" fmla="*/ 549544 w 6302768"/>
                <a:gd name="connsiteY4" fmla="*/ 638960 h 2246813"/>
                <a:gd name="connsiteX5" fmla="*/ 941024 w 6302768"/>
                <a:gd name="connsiteY5" fmla="*/ 922250 h 2246813"/>
                <a:gd name="connsiteX6" fmla="*/ 953618 w 6302768"/>
                <a:gd name="connsiteY6" fmla="*/ 949245 h 2246813"/>
                <a:gd name="connsiteX7" fmla="*/ 1023820 w 6302768"/>
                <a:gd name="connsiteY7" fmla="*/ 911140 h 2246813"/>
                <a:gd name="connsiteX8" fmla="*/ 1201783 w 6302768"/>
                <a:gd name="connsiteY8" fmla="*/ 875211 h 2246813"/>
                <a:gd name="connsiteX9" fmla="*/ 1623054 w 6302768"/>
                <a:gd name="connsiteY9" fmla="*/ 1154448 h 2246813"/>
                <a:gd name="connsiteX10" fmla="*/ 1641912 w 6302768"/>
                <a:gd name="connsiteY10" fmla="*/ 1215198 h 2246813"/>
                <a:gd name="connsiteX11" fmla="*/ 1685221 w 6302768"/>
                <a:gd name="connsiteY11" fmla="*/ 1162707 h 2246813"/>
                <a:gd name="connsiteX12" fmla="*/ 2063931 w 6302768"/>
                <a:gd name="connsiteY12" fmla="*/ 1005840 h 2246813"/>
                <a:gd name="connsiteX13" fmla="*/ 2363377 w 6302768"/>
                <a:gd name="connsiteY13" fmla="*/ 1097308 h 2246813"/>
                <a:gd name="connsiteX14" fmla="*/ 2409428 w 6302768"/>
                <a:gd name="connsiteY14" fmla="*/ 1135304 h 2246813"/>
                <a:gd name="connsiteX15" fmla="*/ 2480562 w 6302768"/>
                <a:gd name="connsiteY15" fmla="*/ 1076613 h 2246813"/>
                <a:gd name="connsiteX16" fmla="*/ 2926079 w 6302768"/>
                <a:gd name="connsiteY16" fmla="*/ 940526 h 2246813"/>
                <a:gd name="connsiteX17" fmla="*/ 3722913 w 6302768"/>
                <a:gd name="connsiteY17" fmla="*/ 1737360 h 2246813"/>
                <a:gd name="connsiteX18" fmla="*/ 3716237 w 6302768"/>
                <a:gd name="connsiteY18" fmla="*/ 1825599 h 2246813"/>
                <a:gd name="connsiteX19" fmla="*/ 3728546 w 6302768"/>
                <a:gd name="connsiteY19" fmla="*/ 1815443 h 2246813"/>
                <a:gd name="connsiteX20" fmla="*/ 3984171 w 6302768"/>
                <a:gd name="connsiteY20" fmla="*/ 1737360 h 2246813"/>
                <a:gd name="connsiteX21" fmla="*/ 4363289 w 6302768"/>
                <a:gd name="connsiteY21" fmla="*/ 1938935 h 2246813"/>
                <a:gd name="connsiteX22" fmla="*/ 4386727 w 6302768"/>
                <a:gd name="connsiteY22" fmla="*/ 1982117 h 2246813"/>
                <a:gd name="connsiteX23" fmla="*/ 4407931 w 6302768"/>
                <a:gd name="connsiteY23" fmla="*/ 1913809 h 2246813"/>
                <a:gd name="connsiteX24" fmla="*/ 5087982 w 6302768"/>
                <a:gd name="connsiteY24" fmla="*/ 1463040 h 2246813"/>
                <a:gd name="connsiteX25" fmla="*/ 5768034 w 6302768"/>
                <a:gd name="connsiteY25" fmla="*/ 1913808 h 2246813"/>
                <a:gd name="connsiteX26" fmla="*/ 5783337 w 6302768"/>
                <a:gd name="connsiteY26" fmla="*/ 1963108 h 2246813"/>
                <a:gd name="connsiteX27" fmla="*/ 5810304 w 6302768"/>
                <a:gd name="connsiteY27" fmla="*/ 1948471 h 2246813"/>
                <a:gd name="connsiteX28" fmla="*/ 5950132 w 6302768"/>
                <a:gd name="connsiteY28" fmla="*/ 1920241 h 2246813"/>
                <a:gd name="connsiteX29" fmla="*/ 6281131 w 6302768"/>
                <a:gd name="connsiteY29" fmla="*/ 2139642 h 2246813"/>
                <a:gd name="connsiteX30" fmla="*/ 6302768 w 6302768"/>
                <a:gd name="connsiteY30" fmla="*/ 2246812 h 2246813"/>
                <a:gd name="connsiteX31" fmla="*/ 4585063 w 6302768"/>
                <a:gd name="connsiteY31" fmla="*/ 2246812 h 2246813"/>
                <a:gd name="connsiteX32" fmla="*/ 4585063 w 6302768"/>
                <a:gd name="connsiteY32" fmla="*/ 2246813 h 2246813"/>
                <a:gd name="connsiteX33" fmla="*/ 0 w 6302768"/>
                <a:gd name="connsiteY33" fmla="*/ 2246813 h 2246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6302768" h="2246813">
                  <a:moveTo>
                    <a:pt x="0" y="0"/>
                  </a:moveTo>
                  <a:cubicBezTo>
                    <a:pt x="292184" y="0"/>
                    <a:pt x="529046" y="236862"/>
                    <a:pt x="529046" y="529046"/>
                  </a:cubicBezTo>
                  <a:cubicBezTo>
                    <a:pt x="529046" y="565569"/>
                    <a:pt x="525345" y="601228"/>
                    <a:pt x="518298" y="635667"/>
                  </a:cubicBezTo>
                  <a:lnTo>
                    <a:pt x="518255" y="635806"/>
                  </a:lnTo>
                  <a:lnTo>
                    <a:pt x="549544" y="638960"/>
                  </a:lnTo>
                  <a:cubicBezTo>
                    <a:pt x="716958" y="673218"/>
                    <a:pt x="858449" y="778645"/>
                    <a:pt x="941024" y="922250"/>
                  </a:cubicBezTo>
                  <a:lnTo>
                    <a:pt x="953618" y="949245"/>
                  </a:lnTo>
                  <a:lnTo>
                    <a:pt x="1023820" y="911140"/>
                  </a:lnTo>
                  <a:cubicBezTo>
                    <a:pt x="1078519" y="888005"/>
                    <a:pt x="1138657" y="875211"/>
                    <a:pt x="1201783" y="875211"/>
                  </a:cubicBezTo>
                  <a:cubicBezTo>
                    <a:pt x="1391162" y="875211"/>
                    <a:pt x="1553648" y="990352"/>
                    <a:pt x="1623054" y="1154448"/>
                  </a:cubicBezTo>
                  <a:lnTo>
                    <a:pt x="1641912" y="1215198"/>
                  </a:lnTo>
                  <a:lnTo>
                    <a:pt x="1685221" y="1162707"/>
                  </a:lnTo>
                  <a:cubicBezTo>
                    <a:pt x="1782141" y="1065787"/>
                    <a:pt x="1916036" y="1005840"/>
                    <a:pt x="2063931" y="1005840"/>
                  </a:cubicBezTo>
                  <a:cubicBezTo>
                    <a:pt x="2174853" y="1005840"/>
                    <a:pt x="2277899" y="1039560"/>
                    <a:pt x="2363377" y="1097308"/>
                  </a:cubicBezTo>
                  <a:lnTo>
                    <a:pt x="2409428" y="1135304"/>
                  </a:lnTo>
                  <a:lnTo>
                    <a:pt x="2480562" y="1076613"/>
                  </a:lnTo>
                  <a:cubicBezTo>
                    <a:pt x="2607737" y="990695"/>
                    <a:pt x="2761050" y="940526"/>
                    <a:pt x="2926079" y="940526"/>
                  </a:cubicBezTo>
                  <a:cubicBezTo>
                    <a:pt x="3366158" y="940526"/>
                    <a:pt x="3722913" y="1297281"/>
                    <a:pt x="3722913" y="1737360"/>
                  </a:cubicBezTo>
                  <a:lnTo>
                    <a:pt x="3716237" y="1825599"/>
                  </a:lnTo>
                  <a:lnTo>
                    <a:pt x="3728546" y="1815443"/>
                  </a:lnTo>
                  <a:cubicBezTo>
                    <a:pt x="3801516" y="1766145"/>
                    <a:pt x="3889482" y="1737360"/>
                    <a:pt x="3984171" y="1737360"/>
                  </a:cubicBezTo>
                  <a:cubicBezTo>
                    <a:pt x="4141987" y="1737360"/>
                    <a:pt x="4281127" y="1817319"/>
                    <a:pt x="4363289" y="1938935"/>
                  </a:cubicBezTo>
                  <a:lnTo>
                    <a:pt x="4386727" y="1982117"/>
                  </a:lnTo>
                  <a:lnTo>
                    <a:pt x="4407931" y="1913809"/>
                  </a:lnTo>
                  <a:cubicBezTo>
                    <a:pt x="4519973" y="1648911"/>
                    <a:pt x="4782272" y="1463040"/>
                    <a:pt x="5087982" y="1463040"/>
                  </a:cubicBezTo>
                  <a:cubicBezTo>
                    <a:pt x="5393692" y="1463040"/>
                    <a:pt x="5655991" y="1648911"/>
                    <a:pt x="5768034" y="1913808"/>
                  </a:cubicBezTo>
                  <a:lnTo>
                    <a:pt x="5783337" y="1963108"/>
                  </a:lnTo>
                  <a:lnTo>
                    <a:pt x="5810304" y="1948471"/>
                  </a:lnTo>
                  <a:cubicBezTo>
                    <a:pt x="5853282" y="1930293"/>
                    <a:pt x="5900533" y="1920241"/>
                    <a:pt x="5950132" y="1920241"/>
                  </a:cubicBezTo>
                  <a:cubicBezTo>
                    <a:pt x="6098930" y="1920241"/>
                    <a:pt x="6226597" y="2010709"/>
                    <a:pt x="6281131" y="2139642"/>
                  </a:cubicBezTo>
                  <a:lnTo>
                    <a:pt x="6302768" y="2246812"/>
                  </a:lnTo>
                  <a:lnTo>
                    <a:pt x="4585063" y="2246812"/>
                  </a:lnTo>
                  <a:lnTo>
                    <a:pt x="4585063" y="2246813"/>
                  </a:lnTo>
                  <a:lnTo>
                    <a:pt x="0" y="2246813"/>
                  </a:ln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chemeClr val="bg1"/>
              </a:solidFill>
            </a:ln>
            <a:effectLst>
              <a:innerShdw blurRad="266700" dist="139700" dir="16200000">
                <a:srgbClr val="18ACCA">
                  <a:alpha val="30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7" name="组合 44">
            <a:extLst>
              <a:ext uri="{FF2B5EF4-FFF2-40B4-BE49-F238E27FC236}">
                <a16:creationId xmlns:a16="http://schemas.microsoft.com/office/drawing/2014/main" xmlns="" id="{AA0F831D-6CD7-42F9-AAAA-646933618037}"/>
              </a:ext>
            </a:extLst>
          </p:cNvPr>
          <p:cNvGrpSpPr/>
          <p:nvPr/>
        </p:nvGrpSpPr>
        <p:grpSpPr>
          <a:xfrm rot="1845734">
            <a:off x="4070410" y="1798308"/>
            <a:ext cx="1270929" cy="938559"/>
            <a:chOff x="467955" y="825830"/>
            <a:chExt cx="1688486" cy="1246918"/>
          </a:xfrm>
        </p:grpSpPr>
        <p:sp>
          <p:nvSpPr>
            <p:cNvPr id="18" name="梯形 96">
              <a:extLst>
                <a:ext uri="{FF2B5EF4-FFF2-40B4-BE49-F238E27FC236}">
                  <a16:creationId xmlns:a16="http://schemas.microsoft.com/office/drawing/2014/main" xmlns="" id="{EA60B076-359F-4F7F-BB05-52EFD82E5350}"/>
                </a:ext>
              </a:extLst>
            </p:cNvPr>
            <p:cNvSpPr/>
            <p:nvPr/>
          </p:nvSpPr>
          <p:spPr>
            <a:xfrm rot="4183552">
              <a:off x="756190" y="835010"/>
              <a:ext cx="949503" cy="1525973"/>
            </a:xfrm>
            <a:custGeom>
              <a:avLst/>
              <a:gdLst/>
              <a:ahLst/>
              <a:cxnLst/>
              <a:rect l="l" t="t" r="r" b="b"/>
              <a:pathLst>
                <a:path w="1638954" h="2632273">
                  <a:moveTo>
                    <a:pt x="460131" y="0"/>
                  </a:moveTo>
                  <a:lnTo>
                    <a:pt x="985333" y="24657"/>
                  </a:lnTo>
                  <a:cubicBezTo>
                    <a:pt x="904127" y="674964"/>
                    <a:pt x="987214" y="1517335"/>
                    <a:pt x="1638954" y="2440233"/>
                  </a:cubicBezTo>
                  <a:lnTo>
                    <a:pt x="1063128" y="2071125"/>
                  </a:lnTo>
                  <a:lnTo>
                    <a:pt x="678579" y="2632273"/>
                  </a:lnTo>
                  <a:lnTo>
                    <a:pt x="262163" y="2020459"/>
                  </a:lnTo>
                  <a:cubicBezTo>
                    <a:pt x="141403" y="2335233"/>
                    <a:pt x="143936" y="2337566"/>
                    <a:pt x="68760" y="2596304"/>
                  </a:cubicBezTo>
                  <a:cubicBezTo>
                    <a:pt x="-118888" y="1450551"/>
                    <a:pt x="99284" y="691656"/>
                    <a:pt x="460131" y="0"/>
                  </a:cubicBezTo>
                  <a:close/>
                </a:path>
              </a:pathLst>
            </a:custGeom>
            <a:solidFill>
              <a:srgbClr val="19B4C9"/>
            </a:solidFill>
            <a:ln w="38100">
              <a:solidFill>
                <a:srgbClr val="73E0E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19" name="梯形 96">
              <a:extLst>
                <a:ext uri="{FF2B5EF4-FFF2-40B4-BE49-F238E27FC236}">
                  <a16:creationId xmlns:a16="http://schemas.microsoft.com/office/drawing/2014/main" xmlns="" id="{ACD629D6-9B91-458E-9858-DFE44E47041E}"/>
                </a:ext>
              </a:extLst>
            </p:cNvPr>
            <p:cNvSpPr/>
            <p:nvPr/>
          </p:nvSpPr>
          <p:spPr>
            <a:xfrm rot="4183552">
              <a:off x="1234404" y="1194710"/>
              <a:ext cx="198553" cy="840519"/>
            </a:xfrm>
            <a:custGeom>
              <a:avLst/>
              <a:gdLst/>
              <a:ahLst/>
              <a:cxnLst/>
              <a:rect l="l" t="t" r="r" b="b"/>
              <a:pathLst>
                <a:path w="420536" h="1778648">
                  <a:moveTo>
                    <a:pt x="21975" y="0"/>
                  </a:moveTo>
                  <a:lnTo>
                    <a:pt x="139673" y="5525"/>
                  </a:lnTo>
                  <a:cubicBezTo>
                    <a:pt x="77745" y="501457"/>
                    <a:pt x="111365" y="1109088"/>
                    <a:pt x="420536" y="1778648"/>
                  </a:cubicBezTo>
                  <a:lnTo>
                    <a:pt x="279766" y="1771733"/>
                  </a:lnTo>
                  <a:cubicBezTo>
                    <a:pt x="2200" y="1106360"/>
                    <a:pt x="-33067" y="500890"/>
                    <a:pt x="21975" y="0"/>
                  </a:cubicBezTo>
                  <a:close/>
                </a:path>
              </a:pathLst>
            </a:custGeom>
            <a:solidFill>
              <a:srgbClr val="73E0E3"/>
            </a:solidFill>
            <a:ln>
              <a:solidFill>
                <a:srgbClr val="73E0E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grpSp>
          <p:nvGrpSpPr>
            <p:cNvPr id="20" name="组合 47">
              <a:extLst>
                <a:ext uri="{FF2B5EF4-FFF2-40B4-BE49-F238E27FC236}">
                  <a16:creationId xmlns:a16="http://schemas.microsoft.com/office/drawing/2014/main" xmlns="" id="{BCC709D9-C218-4B59-8CF8-0D8D4F9184A5}"/>
                </a:ext>
              </a:extLst>
            </p:cNvPr>
            <p:cNvGrpSpPr/>
            <p:nvPr/>
          </p:nvGrpSpPr>
          <p:grpSpPr>
            <a:xfrm rot="21335217">
              <a:off x="1363234" y="825830"/>
              <a:ext cx="793207" cy="804046"/>
              <a:chOff x="7973454" y="5027358"/>
              <a:chExt cx="1573288" cy="1594782"/>
            </a:xfrm>
          </p:grpSpPr>
          <p:sp>
            <p:nvSpPr>
              <p:cNvPr id="21" name="五角星 2">
                <a:extLst>
                  <a:ext uri="{FF2B5EF4-FFF2-40B4-BE49-F238E27FC236}">
                    <a16:creationId xmlns:a16="http://schemas.microsoft.com/office/drawing/2014/main" xmlns="" id="{28DBD1B7-CFEB-4401-B55A-A872482E0083}"/>
                  </a:ext>
                </a:extLst>
              </p:cNvPr>
              <p:cNvSpPr/>
              <p:nvPr/>
            </p:nvSpPr>
            <p:spPr>
              <a:xfrm rot="20480842">
                <a:off x="7975659" y="5027358"/>
                <a:ext cx="1571083" cy="1580289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" fmla="*/ 0 w 914398"/>
                  <a:gd name="connsiteY0" fmla="*/ 349269 h 923906"/>
                  <a:gd name="connsiteX1" fmla="*/ 262139 w 914398"/>
                  <a:gd name="connsiteY1" fmla="*/ 223173 h 923906"/>
                  <a:gd name="connsiteX2" fmla="*/ 457199 w 914398"/>
                  <a:gd name="connsiteY2" fmla="*/ 0 h 923906"/>
                  <a:gd name="connsiteX3" fmla="*/ 652259 w 914398"/>
                  <a:gd name="connsiteY3" fmla="*/ 223173 h 923906"/>
                  <a:gd name="connsiteX4" fmla="*/ 914398 w 914398"/>
                  <a:gd name="connsiteY4" fmla="*/ 349269 h 923906"/>
                  <a:gd name="connsiteX5" fmla="*/ 772813 w 914398"/>
                  <a:gd name="connsiteY5" fmla="*/ 613293 h 923906"/>
                  <a:gd name="connsiteX6" fmla="*/ 739764 w 914398"/>
                  <a:gd name="connsiteY6" fmla="*/ 914398 h 923906"/>
                  <a:gd name="connsiteX7" fmla="*/ 457199 w 914398"/>
                  <a:gd name="connsiteY7" fmla="*/ 854400 h 923906"/>
                  <a:gd name="connsiteX8" fmla="*/ 174634 w 914398"/>
                  <a:gd name="connsiteY8" fmla="*/ 914398 h 923906"/>
                  <a:gd name="connsiteX9" fmla="*/ 141585 w 914398"/>
                  <a:gd name="connsiteY9" fmla="*/ 613293 h 923906"/>
                  <a:gd name="connsiteX10" fmla="*/ 0 w 914398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18524" h="923906">
                    <a:moveTo>
                      <a:pt x="2063" y="349269"/>
                    </a:moveTo>
                    <a:cubicBezTo>
                      <a:pt x="22155" y="284249"/>
                      <a:pt x="188002" y="281384"/>
                      <a:pt x="264202" y="223173"/>
                    </a:cubicBezTo>
                    <a:cubicBezTo>
                      <a:pt x="340402" y="164962"/>
                      <a:pt x="394242" y="0"/>
                      <a:pt x="459262" y="0"/>
                    </a:cubicBezTo>
                    <a:cubicBezTo>
                      <a:pt x="524282" y="0"/>
                      <a:pt x="578122" y="164962"/>
                      <a:pt x="654322" y="223173"/>
                    </a:cubicBezTo>
                    <a:cubicBezTo>
                      <a:pt x="730522" y="281384"/>
                      <a:pt x="896369" y="284249"/>
                      <a:pt x="916461" y="349269"/>
                    </a:cubicBezTo>
                    <a:cubicBezTo>
                      <a:pt x="936553" y="414289"/>
                      <a:pt x="803982" y="519105"/>
                      <a:pt x="774876" y="613293"/>
                    </a:cubicBezTo>
                    <a:cubicBezTo>
                      <a:pt x="745770" y="707481"/>
                      <a:pt x="794429" y="874213"/>
                      <a:pt x="741827" y="914398"/>
                    </a:cubicBezTo>
                    <a:cubicBezTo>
                      <a:pt x="689225" y="954583"/>
                      <a:pt x="553450" y="854400"/>
                      <a:pt x="459262" y="854400"/>
                    </a:cubicBezTo>
                    <a:cubicBezTo>
                      <a:pt x="365074" y="874399"/>
                      <a:pt x="257367" y="928196"/>
                      <a:pt x="176697" y="914398"/>
                    </a:cubicBezTo>
                    <a:cubicBezTo>
                      <a:pt x="96027" y="900600"/>
                      <a:pt x="172754" y="707481"/>
                      <a:pt x="143648" y="613293"/>
                    </a:cubicBezTo>
                    <a:cubicBezTo>
                      <a:pt x="114542" y="519105"/>
                      <a:pt x="-18029" y="414289"/>
                      <a:pt x="2063" y="349269"/>
                    </a:cubicBezTo>
                    <a:close/>
                  </a:path>
                </a:pathLst>
              </a:custGeom>
              <a:solidFill>
                <a:srgbClr val="C4EF39"/>
              </a:solidFill>
              <a:ln w="63500">
                <a:noFill/>
              </a:ln>
              <a:effectLst>
                <a:outerShdw blurRad="190500" dist="63500" dir="5400000" algn="t" rotWithShape="0">
                  <a:prstClr val="black">
                    <a:alpha val="2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2" name="五角星 2">
                <a:extLst>
                  <a:ext uri="{FF2B5EF4-FFF2-40B4-BE49-F238E27FC236}">
                    <a16:creationId xmlns:a16="http://schemas.microsoft.com/office/drawing/2014/main" xmlns="" id="{2EA18871-AF57-4F1D-B960-CDD9D1EEFEAF}"/>
                  </a:ext>
                </a:extLst>
              </p:cNvPr>
              <p:cNvSpPr/>
              <p:nvPr/>
            </p:nvSpPr>
            <p:spPr>
              <a:xfrm rot="20480842">
                <a:off x="7973454" y="5041849"/>
                <a:ext cx="1571084" cy="1580291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" fmla="*/ 0 w 914398"/>
                  <a:gd name="connsiteY0" fmla="*/ 349269 h 923906"/>
                  <a:gd name="connsiteX1" fmla="*/ 262139 w 914398"/>
                  <a:gd name="connsiteY1" fmla="*/ 223173 h 923906"/>
                  <a:gd name="connsiteX2" fmla="*/ 457199 w 914398"/>
                  <a:gd name="connsiteY2" fmla="*/ 0 h 923906"/>
                  <a:gd name="connsiteX3" fmla="*/ 652259 w 914398"/>
                  <a:gd name="connsiteY3" fmla="*/ 223173 h 923906"/>
                  <a:gd name="connsiteX4" fmla="*/ 914398 w 914398"/>
                  <a:gd name="connsiteY4" fmla="*/ 349269 h 923906"/>
                  <a:gd name="connsiteX5" fmla="*/ 772813 w 914398"/>
                  <a:gd name="connsiteY5" fmla="*/ 613293 h 923906"/>
                  <a:gd name="connsiteX6" fmla="*/ 739764 w 914398"/>
                  <a:gd name="connsiteY6" fmla="*/ 914398 h 923906"/>
                  <a:gd name="connsiteX7" fmla="*/ 457199 w 914398"/>
                  <a:gd name="connsiteY7" fmla="*/ 854400 h 923906"/>
                  <a:gd name="connsiteX8" fmla="*/ 174634 w 914398"/>
                  <a:gd name="connsiteY8" fmla="*/ 914398 h 923906"/>
                  <a:gd name="connsiteX9" fmla="*/ 141585 w 914398"/>
                  <a:gd name="connsiteY9" fmla="*/ 613293 h 923906"/>
                  <a:gd name="connsiteX10" fmla="*/ 0 w 914398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18524" h="923906">
                    <a:moveTo>
                      <a:pt x="2063" y="349269"/>
                    </a:moveTo>
                    <a:cubicBezTo>
                      <a:pt x="22155" y="284249"/>
                      <a:pt x="188002" y="281384"/>
                      <a:pt x="264202" y="223173"/>
                    </a:cubicBezTo>
                    <a:cubicBezTo>
                      <a:pt x="340402" y="164962"/>
                      <a:pt x="394242" y="0"/>
                      <a:pt x="459262" y="0"/>
                    </a:cubicBezTo>
                    <a:cubicBezTo>
                      <a:pt x="524282" y="0"/>
                      <a:pt x="578122" y="164962"/>
                      <a:pt x="654322" y="223173"/>
                    </a:cubicBezTo>
                    <a:cubicBezTo>
                      <a:pt x="730522" y="281384"/>
                      <a:pt x="896369" y="284249"/>
                      <a:pt x="916461" y="349269"/>
                    </a:cubicBezTo>
                    <a:cubicBezTo>
                      <a:pt x="936553" y="414289"/>
                      <a:pt x="803982" y="519105"/>
                      <a:pt x="774876" y="613293"/>
                    </a:cubicBezTo>
                    <a:cubicBezTo>
                      <a:pt x="745770" y="707481"/>
                      <a:pt x="794429" y="874213"/>
                      <a:pt x="741827" y="914398"/>
                    </a:cubicBezTo>
                    <a:cubicBezTo>
                      <a:pt x="689225" y="954583"/>
                      <a:pt x="553450" y="854400"/>
                      <a:pt x="459262" y="854400"/>
                    </a:cubicBezTo>
                    <a:cubicBezTo>
                      <a:pt x="365074" y="874399"/>
                      <a:pt x="257367" y="928196"/>
                      <a:pt x="176697" y="914398"/>
                    </a:cubicBezTo>
                    <a:cubicBezTo>
                      <a:pt x="96027" y="900600"/>
                      <a:pt x="172754" y="707481"/>
                      <a:pt x="143648" y="613293"/>
                    </a:cubicBezTo>
                    <a:cubicBezTo>
                      <a:pt x="114542" y="519105"/>
                      <a:pt x="-18029" y="414289"/>
                      <a:pt x="2063" y="349269"/>
                    </a:cubicBezTo>
                    <a:close/>
                  </a:path>
                </a:pathLst>
              </a:custGeom>
              <a:solidFill>
                <a:srgbClr val="FFA3C4"/>
              </a:solidFill>
              <a:ln w="66675">
                <a:solidFill>
                  <a:schemeClr val="bg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23" name="组合 36">
            <a:extLst>
              <a:ext uri="{FF2B5EF4-FFF2-40B4-BE49-F238E27FC236}">
                <a16:creationId xmlns:a16="http://schemas.microsoft.com/office/drawing/2014/main" xmlns="" id="{6281E02F-9F28-46BD-89F7-C17D87967A76}"/>
              </a:ext>
            </a:extLst>
          </p:cNvPr>
          <p:cNvGrpSpPr/>
          <p:nvPr/>
        </p:nvGrpSpPr>
        <p:grpSpPr>
          <a:xfrm rot="2224307">
            <a:off x="11246596" y="4435130"/>
            <a:ext cx="555837" cy="545616"/>
            <a:chOff x="10646778" y="4753862"/>
            <a:chExt cx="751521" cy="737702"/>
          </a:xfrm>
        </p:grpSpPr>
        <p:sp>
          <p:nvSpPr>
            <p:cNvPr id="24" name="五角星 2">
              <a:extLst>
                <a:ext uri="{FF2B5EF4-FFF2-40B4-BE49-F238E27FC236}">
                  <a16:creationId xmlns:a16="http://schemas.microsoft.com/office/drawing/2014/main" xmlns="" id="{FE7788E4-EA4D-41B7-9702-9B5539620EED}"/>
                </a:ext>
              </a:extLst>
            </p:cNvPr>
            <p:cNvSpPr/>
            <p:nvPr/>
          </p:nvSpPr>
          <p:spPr>
            <a:xfrm rot="20227648" flipH="1">
              <a:off x="10648573" y="4753862"/>
              <a:ext cx="749726" cy="728735"/>
            </a:xfrm>
            <a:custGeom>
              <a:avLst/>
              <a:gdLst>
                <a:gd name="connsiteX0" fmla="*/ 1 w 914400"/>
                <a:gd name="connsiteY0" fmla="*/ 349269 h 914400"/>
                <a:gd name="connsiteX1" fmla="*/ 262140 w 914400"/>
                <a:gd name="connsiteY1" fmla="*/ 223173 h 914400"/>
                <a:gd name="connsiteX2" fmla="*/ 457200 w 914400"/>
                <a:gd name="connsiteY2" fmla="*/ 0 h 914400"/>
                <a:gd name="connsiteX3" fmla="*/ 652260 w 914400"/>
                <a:gd name="connsiteY3" fmla="*/ 223173 h 914400"/>
                <a:gd name="connsiteX4" fmla="*/ 914399 w 914400"/>
                <a:gd name="connsiteY4" fmla="*/ 349269 h 914400"/>
                <a:gd name="connsiteX5" fmla="*/ 772814 w 914400"/>
                <a:gd name="connsiteY5" fmla="*/ 613293 h 914400"/>
                <a:gd name="connsiteX6" fmla="*/ 739765 w 914400"/>
                <a:gd name="connsiteY6" fmla="*/ 914398 h 914400"/>
                <a:gd name="connsiteX7" fmla="*/ 457200 w 914400"/>
                <a:gd name="connsiteY7" fmla="*/ 854400 h 914400"/>
                <a:gd name="connsiteX8" fmla="*/ 174635 w 914400"/>
                <a:gd name="connsiteY8" fmla="*/ 914398 h 914400"/>
                <a:gd name="connsiteX9" fmla="*/ 141586 w 914400"/>
                <a:gd name="connsiteY9" fmla="*/ 613293 h 914400"/>
                <a:gd name="connsiteX10" fmla="*/ 1 w 914400"/>
                <a:gd name="connsiteY10" fmla="*/ 349269 h 914400"/>
                <a:gd name="connsiteX0" fmla="*/ 0 w 914398"/>
                <a:gd name="connsiteY0" fmla="*/ 349269 h 923906"/>
                <a:gd name="connsiteX1" fmla="*/ 262139 w 914398"/>
                <a:gd name="connsiteY1" fmla="*/ 223173 h 923906"/>
                <a:gd name="connsiteX2" fmla="*/ 457199 w 914398"/>
                <a:gd name="connsiteY2" fmla="*/ 0 h 923906"/>
                <a:gd name="connsiteX3" fmla="*/ 652259 w 914398"/>
                <a:gd name="connsiteY3" fmla="*/ 223173 h 923906"/>
                <a:gd name="connsiteX4" fmla="*/ 914398 w 914398"/>
                <a:gd name="connsiteY4" fmla="*/ 349269 h 923906"/>
                <a:gd name="connsiteX5" fmla="*/ 772813 w 914398"/>
                <a:gd name="connsiteY5" fmla="*/ 613293 h 923906"/>
                <a:gd name="connsiteX6" fmla="*/ 739764 w 914398"/>
                <a:gd name="connsiteY6" fmla="*/ 914398 h 923906"/>
                <a:gd name="connsiteX7" fmla="*/ 457199 w 914398"/>
                <a:gd name="connsiteY7" fmla="*/ 854400 h 923906"/>
                <a:gd name="connsiteX8" fmla="*/ 174634 w 914398"/>
                <a:gd name="connsiteY8" fmla="*/ 914398 h 923906"/>
                <a:gd name="connsiteX9" fmla="*/ 141585 w 914398"/>
                <a:gd name="connsiteY9" fmla="*/ 613293 h 923906"/>
                <a:gd name="connsiteX10" fmla="*/ 0 w 914398"/>
                <a:gd name="connsiteY10" fmla="*/ 349269 h 923906"/>
                <a:gd name="connsiteX0" fmla="*/ 0 w 916461"/>
                <a:gd name="connsiteY0" fmla="*/ 349269 h 923906"/>
                <a:gd name="connsiteX1" fmla="*/ 262139 w 916461"/>
                <a:gd name="connsiteY1" fmla="*/ 223173 h 923906"/>
                <a:gd name="connsiteX2" fmla="*/ 457199 w 916461"/>
                <a:gd name="connsiteY2" fmla="*/ 0 h 923906"/>
                <a:gd name="connsiteX3" fmla="*/ 652259 w 916461"/>
                <a:gd name="connsiteY3" fmla="*/ 223173 h 923906"/>
                <a:gd name="connsiteX4" fmla="*/ 914398 w 916461"/>
                <a:gd name="connsiteY4" fmla="*/ 349269 h 923906"/>
                <a:gd name="connsiteX5" fmla="*/ 772813 w 916461"/>
                <a:gd name="connsiteY5" fmla="*/ 613293 h 923906"/>
                <a:gd name="connsiteX6" fmla="*/ 739764 w 916461"/>
                <a:gd name="connsiteY6" fmla="*/ 914398 h 923906"/>
                <a:gd name="connsiteX7" fmla="*/ 457199 w 916461"/>
                <a:gd name="connsiteY7" fmla="*/ 854400 h 923906"/>
                <a:gd name="connsiteX8" fmla="*/ 174634 w 916461"/>
                <a:gd name="connsiteY8" fmla="*/ 914398 h 923906"/>
                <a:gd name="connsiteX9" fmla="*/ 141585 w 916461"/>
                <a:gd name="connsiteY9" fmla="*/ 613293 h 923906"/>
                <a:gd name="connsiteX10" fmla="*/ 0 w 916461"/>
                <a:gd name="connsiteY10" fmla="*/ 349269 h 923906"/>
                <a:gd name="connsiteX0" fmla="*/ 0 w 916461"/>
                <a:gd name="connsiteY0" fmla="*/ 349269 h 923906"/>
                <a:gd name="connsiteX1" fmla="*/ 262139 w 916461"/>
                <a:gd name="connsiteY1" fmla="*/ 223173 h 923906"/>
                <a:gd name="connsiteX2" fmla="*/ 457199 w 916461"/>
                <a:gd name="connsiteY2" fmla="*/ 0 h 923906"/>
                <a:gd name="connsiteX3" fmla="*/ 652259 w 916461"/>
                <a:gd name="connsiteY3" fmla="*/ 223173 h 923906"/>
                <a:gd name="connsiteX4" fmla="*/ 914398 w 916461"/>
                <a:gd name="connsiteY4" fmla="*/ 349269 h 923906"/>
                <a:gd name="connsiteX5" fmla="*/ 772813 w 916461"/>
                <a:gd name="connsiteY5" fmla="*/ 613293 h 923906"/>
                <a:gd name="connsiteX6" fmla="*/ 739764 w 916461"/>
                <a:gd name="connsiteY6" fmla="*/ 914398 h 923906"/>
                <a:gd name="connsiteX7" fmla="*/ 457199 w 916461"/>
                <a:gd name="connsiteY7" fmla="*/ 854400 h 923906"/>
                <a:gd name="connsiteX8" fmla="*/ 174634 w 916461"/>
                <a:gd name="connsiteY8" fmla="*/ 914398 h 923906"/>
                <a:gd name="connsiteX9" fmla="*/ 141585 w 916461"/>
                <a:gd name="connsiteY9" fmla="*/ 613293 h 923906"/>
                <a:gd name="connsiteX10" fmla="*/ 0 w 916461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18524" h="923906">
                  <a:moveTo>
                    <a:pt x="2063" y="349269"/>
                  </a:moveTo>
                  <a:cubicBezTo>
                    <a:pt x="22155" y="284249"/>
                    <a:pt x="188002" y="281384"/>
                    <a:pt x="264202" y="223173"/>
                  </a:cubicBezTo>
                  <a:cubicBezTo>
                    <a:pt x="340402" y="164962"/>
                    <a:pt x="394242" y="0"/>
                    <a:pt x="459262" y="0"/>
                  </a:cubicBezTo>
                  <a:cubicBezTo>
                    <a:pt x="524282" y="0"/>
                    <a:pt x="578122" y="164962"/>
                    <a:pt x="654322" y="223173"/>
                  </a:cubicBezTo>
                  <a:cubicBezTo>
                    <a:pt x="730522" y="281384"/>
                    <a:pt x="896369" y="284249"/>
                    <a:pt x="916461" y="349269"/>
                  </a:cubicBezTo>
                  <a:cubicBezTo>
                    <a:pt x="936553" y="414289"/>
                    <a:pt x="803982" y="519105"/>
                    <a:pt x="774876" y="613293"/>
                  </a:cubicBezTo>
                  <a:cubicBezTo>
                    <a:pt x="745770" y="707481"/>
                    <a:pt x="794429" y="874213"/>
                    <a:pt x="741827" y="914398"/>
                  </a:cubicBezTo>
                  <a:cubicBezTo>
                    <a:pt x="689225" y="954583"/>
                    <a:pt x="553450" y="854400"/>
                    <a:pt x="459262" y="854400"/>
                  </a:cubicBezTo>
                  <a:cubicBezTo>
                    <a:pt x="365074" y="874399"/>
                    <a:pt x="257367" y="928196"/>
                    <a:pt x="176697" y="914398"/>
                  </a:cubicBezTo>
                  <a:cubicBezTo>
                    <a:pt x="96027" y="900600"/>
                    <a:pt x="172754" y="707481"/>
                    <a:pt x="143648" y="613293"/>
                  </a:cubicBezTo>
                  <a:cubicBezTo>
                    <a:pt x="114542" y="519105"/>
                    <a:pt x="-18029" y="414289"/>
                    <a:pt x="2063" y="349269"/>
                  </a:cubicBezTo>
                  <a:close/>
                </a:path>
              </a:pathLst>
            </a:custGeom>
            <a:solidFill>
              <a:schemeClr val="bg1"/>
            </a:solidFill>
            <a:ln w="15875">
              <a:noFill/>
            </a:ln>
            <a:effectLst>
              <a:outerShdw blurRad="76200" dist="50800" dir="5400000" algn="t" rotWithShape="0">
                <a:prstClr val="black">
                  <a:alpha val="1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25" name="组合 38">
              <a:extLst>
                <a:ext uri="{FF2B5EF4-FFF2-40B4-BE49-F238E27FC236}">
                  <a16:creationId xmlns:a16="http://schemas.microsoft.com/office/drawing/2014/main" xmlns="" id="{CA61320B-71D4-40A3-939D-AE44531D24ED}"/>
                </a:ext>
              </a:extLst>
            </p:cNvPr>
            <p:cNvGrpSpPr/>
            <p:nvPr/>
          </p:nvGrpSpPr>
          <p:grpSpPr>
            <a:xfrm>
              <a:off x="10646778" y="4762829"/>
              <a:ext cx="749726" cy="728735"/>
              <a:chOff x="11012539" y="4493889"/>
              <a:chExt cx="749726" cy="728735"/>
            </a:xfrm>
          </p:grpSpPr>
          <p:sp>
            <p:nvSpPr>
              <p:cNvPr id="26" name="五角星 2">
                <a:extLst>
                  <a:ext uri="{FF2B5EF4-FFF2-40B4-BE49-F238E27FC236}">
                    <a16:creationId xmlns:a16="http://schemas.microsoft.com/office/drawing/2014/main" xmlns="" id="{8FDC37B6-1D92-4709-BD54-AE7848C91F07}"/>
                  </a:ext>
                </a:extLst>
              </p:cNvPr>
              <p:cNvSpPr/>
              <p:nvPr/>
            </p:nvSpPr>
            <p:spPr>
              <a:xfrm rot="20227648" flipH="1">
                <a:off x="11012539" y="4493889"/>
                <a:ext cx="749726" cy="728735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" fmla="*/ 0 w 914398"/>
                  <a:gd name="connsiteY0" fmla="*/ 349269 h 923906"/>
                  <a:gd name="connsiteX1" fmla="*/ 262139 w 914398"/>
                  <a:gd name="connsiteY1" fmla="*/ 223173 h 923906"/>
                  <a:gd name="connsiteX2" fmla="*/ 457199 w 914398"/>
                  <a:gd name="connsiteY2" fmla="*/ 0 h 923906"/>
                  <a:gd name="connsiteX3" fmla="*/ 652259 w 914398"/>
                  <a:gd name="connsiteY3" fmla="*/ 223173 h 923906"/>
                  <a:gd name="connsiteX4" fmla="*/ 914398 w 914398"/>
                  <a:gd name="connsiteY4" fmla="*/ 349269 h 923906"/>
                  <a:gd name="connsiteX5" fmla="*/ 772813 w 914398"/>
                  <a:gd name="connsiteY5" fmla="*/ 613293 h 923906"/>
                  <a:gd name="connsiteX6" fmla="*/ 739764 w 914398"/>
                  <a:gd name="connsiteY6" fmla="*/ 914398 h 923906"/>
                  <a:gd name="connsiteX7" fmla="*/ 457199 w 914398"/>
                  <a:gd name="connsiteY7" fmla="*/ 854400 h 923906"/>
                  <a:gd name="connsiteX8" fmla="*/ 174634 w 914398"/>
                  <a:gd name="connsiteY8" fmla="*/ 914398 h 923906"/>
                  <a:gd name="connsiteX9" fmla="*/ 141585 w 914398"/>
                  <a:gd name="connsiteY9" fmla="*/ 613293 h 923906"/>
                  <a:gd name="connsiteX10" fmla="*/ 0 w 914398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18524" h="923906">
                    <a:moveTo>
                      <a:pt x="2063" y="349269"/>
                    </a:moveTo>
                    <a:cubicBezTo>
                      <a:pt x="22155" y="284249"/>
                      <a:pt x="188002" y="281384"/>
                      <a:pt x="264202" y="223173"/>
                    </a:cubicBezTo>
                    <a:cubicBezTo>
                      <a:pt x="340402" y="164962"/>
                      <a:pt x="394242" y="0"/>
                      <a:pt x="459262" y="0"/>
                    </a:cubicBezTo>
                    <a:cubicBezTo>
                      <a:pt x="524282" y="0"/>
                      <a:pt x="578122" y="164962"/>
                      <a:pt x="654322" y="223173"/>
                    </a:cubicBezTo>
                    <a:cubicBezTo>
                      <a:pt x="730522" y="281384"/>
                      <a:pt x="896369" y="284249"/>
                      <a:pt x="916461" y="349269"/>
                    </a:cubicBezTo>
                    <a:cubicBezTo>
                      <a:pt x="936553" y="414289"/>
                      <a:pt x="803982" y="519105"/>
                      <a:pt x="774876" y="613293"/>
                    </a:cubicBezTo>
                    <a:cubicBezTo>
                      <a:pt x="745770" y="707481"/>
                      <a:pt x="794429" y="874213"/>
                      <a:pt x="741827" y="914398"/>
                    </a:cubicBezTo>
                    <a:cubicBezTo>
                      <a:pt x="689225" y="954583"/>
                      <a:pt x="553450" y="854400"/>
                      <a:pt x="459262" y="854400"/>
                    </a:cubicBezTo>
                    <a:cubicBezTo>
                      <a:pt x="365074" y="874399"/>
                      <a:pt x="257367" y="928196"/>
                      <a:pt x="176697" y="914398"/>
                    </a:cubicBezTo>
                    <a:cubicBezTo>
                      <a:pt x="96027" y="900600"/>
                      <a:pt x="172754" y="707481"/>
                      <a:pt x="143648" y="613293"/>
                    </a:cubicBezTo>
                    <a:cubicBezTo>
                      <a:pt x="114542" y="519105"/>
                      <a:pt x="-18029" y="414289"/>
                      <a:pt x="2063" y="349269"/>
                    </a:cubicBezTo>
                    <a:close/>
                  </a:path>
                </a:pathLst>
              </a:custGeom>
              <a:solidFill>
                <a:srgbClr val="FFFF00"/>
              </a:solidFill>
              <a:ln w="15875">
                <a:solidFill>
                  <a:srgbClr val="FFFF00"/>
                </a:solidFill>
              </a:ln>
              <a:effectLst>
                <a:innerShdw blurRad="292100">
                  <a:srgbClr val="FFC000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7" name="五角星 2">
                <a:extLst>
                  <a:ext uri="{FF2B5EF4-FFF2-40B4-BE49-F238E27FC236}">
                    <a16:creationId xmlns:a16="http://schemas.microsoft.com/office/drawing/2014/main" xmlns="" id="{2E6AE4ED-95E9-44BC-B455-BC5744F189AD}"/>
                  </a:ext>
                </a:extLst>
              </p:cNvPr>
              <p:cNvSpPr/>
              <p:nvPr/>
            </p:nvSpPr>
            <p:spPr>
              <a:xfrm rot="20424262">
                <a:off x="11046365" y="4655056"/>
                <a:ext cx="290576" cy="221980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" fmla="*/ 0 w 914398"/>
                  <a:gd name="connsiteY0" fmla="*/ 349269 h 923906"/>
                  <a:gd name="connsiteX1" fmla="*/ 262139 w 914398"/>
                  <a:gd name="connsiteY1" fmla="*/ 223173 h 923906"/>
                  <a:gd name="connsiteX2" fmla="*/ 457199 w 914398"/>
                  <a:gd name="connsiteY2" fmla="*/ 0 h 923906"/>
                  <a:gd name="connsiteX3" fmla="*/ 652259 w 914398"/>
                  <a:gd name="connsiteY3" fmla="*/ 223173 h 923906"/>
                  <a:gd name="connsiteX4" fmla="*/ 914398 w 914398"/>
                  <a:gd name="connsiteY4" fmla="*/ 349269 h 923906"/>
                  <a:gd name="connsiteX5" fmla="*/ 772813 w 914398"/>
                  <a:gd name="connsiteY5" fmla="*/ 613293 h 923906"/>
                  <a:gd name="connsiteX6" fmla="*/ 739764 w 914398"/>
                  <a:gd name="connsiteY6" fmla="*/ 914398 h 923906"/>
                  <a:gd name="connsiteX7" fmla="*/ 457199 w 914398"/>
                  <a:gd name="connsiteY7" fmla="*/ 854400 h 923906"/>
                  <a:gd name="connsiteX8" fmla="*/ 174634 w 914398"/>
                  <a:gd name="connsiteY8" fmla="*/ 914398 h 923906"/>
                  <a:gd name="connsiteX9" fmla="*/ 141585 w 914398"/>
                  <a:gd name="connsiteY9" fmla="*/ 613293 h 923906"/>
                  <a:gd name="connsiteX10" fmla="*/ 0 w 914398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654322 w 918524"/>
                  <a:gd name="connsiteY0" fmla="*/ 223173 h 923906"/>
                  <a:gd name="connsiteX1" fmla="*/ 916461 w 918524"/>
                  <a:gd name="connsiteY1" fmla="*/ 349269 h 923906"/>
                  <a:gd name="connsiteX2" fmla="*/ 774876 w 918524"/>
                  <a:gd name="connsiteY2" fmla="*/ 613293 h 923906"/>
                  <a:gd name="connsiteX3" fmla="*/ 741827 w 918524"/>
                  <a:gd name="connsiteY3" fmla="*/ 914398 h 923906"/>
                  <a:gd name="connsiteX4" fmla="*/ 459262 w 918524"/>
                  <a:gd name="connsiteY4" fmla="*/ 854400 h 923906"/>
                  <a:gd name="connsiteX5" fmla="*/ 176697 w 918524"/>
                  <a:gd name="connsiteY5" fmla="*/ 914398 h 923906"/>
                  <a:gd name="connsiteX6" fmla="*/ 143648 w 918524"/>
                  <a:gd name="connsiteY6" fmla="*/ 613293 h 923906"/>
                  <a:gd name="connsiteX7" fmla="*/ 2063 w 918524"/>
                  <a:gd name="connsiteY7" fmla="*/ 349269 h 923906"/>
                  <a:gd name="connsiteX8" fmla="*/ 264202 w 918524"/>
                  <a:gd name="connsiteY8" fmla="*/ 223173 h 923906"/>
                  <a:gd name="connsiteX9" fmla="*/ 459262 w 918524"/>
                  <a:gd name="connsiteY9" fmla="*/ 0 h 923906"/>
                  <a:gd name="connsiteX10" fmla="*/ 715845 w 918524"/>
                  <a:gd name="connsiteY10" fmla="*/ 284696 h 923906"/>
                  <a:gd name="connsiteX0" fmla="*/ 916461 w 918524"/>
                  <a:gd name="connsiteY0" fmla="*/ 349269 h 923906"/>
                  <a:gd name="connsiteX1" fmla="*/ 774876 w 918524"/>
                  <a:gd name="connsiteY1" fmla="*/ 613293 h 923906"/>
                  <a:gd name="connsiteX2" fmla="*/ 741827 w 918524"/>
                  <a:gd name="connsiteY2" fmla="*/ 914398 h 923906"/>
                  <a:gd name="connsiteX3" fmla="*/ 459262 w 918524"/>
                  <a:gd name="connsiteY3" fmla="*/ 854400 h 923906"/>
                  <a:gd name="connsiteX4" fmla="*/ 176697 w 918524"/>
                  <a:gd name="connsiteY4" fmla="*/ 914398 h 923906"/>
                  <a:gd name="connsiteX5" fmla="*/ 143648 w 918524"/>
                  <a:gd name="connsiteY5" fmla="*/ 613293 h 923906"/>
                  <a:gd name="connsiteX6" fmla="*/ 2063 w 918524"/>
                  <a:gd name="connsiteY6" fmla="*/ 349269 h 923906"/>
                  <a:gd name="connsiteX7" fmla="*/ 264202 w 918524"/>
                  <a:gd name="connsiteY7" fmla="*/ 223173 h 923906"/>
                  <a:gd name="connsiteX8" fmla="*/ 459262 w 918524"/>
                  <a:gd name="connsiteY8" fmla="*/ 0 h 923906"/>
                  <a:gd name="connsiteX9" fmla="*/ 715845 w 918524"/>
                  <a:gd name="connsiteY9" fmla="*/ 284696 h 923906"/>
                  <a:gd name="connsiteX0" fmla="*/ 774876 w 774876"/>
                  <a:gd name="connsiteY0" fmla="*/ 613293 h 923906"/>
                  <a:gd name="connsiteX1" fmla="*/ 741827 w 774876"/>
                  <a:gd name="connsiteY1" fmla="*/ 914398 h 923906"/>
                  <a:gd name="connsiteX2" fmla="*/ 459262 w 774876"/>
                  <a:gd name="connsiteY2" fmla="*/ 854400 h 923906"/>
                  <a:gd name="connsiteX3" fmla="*/ 176697 w 774876"/>
                  <a:gd name="connsiteY3" fmla="*/ 914398 h 923906"/>
                  <a:gd name="connsiteX4" fmla="*/ 143648 w 774876"/>
                  <a:gd name="connsiteY4" fmla="*/ 613293 h 923906"/>
                  <a:gd name="connsiteX5" fmla="*/ 2063 w 774876"/>
                  <a:gd name="connsiteY5" fmla="*/ 349269 h 923906"/>
                  <a:gd name="connsiteX6" fmla="*/ 264202 w 774876"/>
                  <a:gd name="connsiteY6" fmla="*/ 223173 h 923906"/>
                  <a:gd name="connsiteX7" fmla="*/ 459262 w 774876"/>
                  <a:gd name="connsiteY7" fmla="*/ 0 h 923906"/>
                  <a:gd name="connsiteX8" fmla="*/ 715845 w 774876"/>
                  <a:gd name="connsiteY8" fmla="*/ 284696 h 923906"/>
                  <a:gd name="connsiteX0" fmla="*/ 741827 w 741827"/>
                  <a:gd name="connsiteY0" fmla="*/ 914398 h 923906"/>
                  <a:gd name="connsiteX1" fmla="*/ 459262 w 741827"/>
                  <a:gd name="connsiteY1" fmla="*/ 854400 h 923906"/>
                  <a:gd name="connsiteX2" fmla="*/ 176697 w 741827"/>
                  <a:gd name="connsiteY2" fmla="*/ 914398 h 923906"/>
                  <a:gd name="connsiteX3" fmla="*/ 143648 w 741827"/>
                  <a:gd name="connsiteY3" fmla="*/ 613293 h 923906"/>
                  <a:gd name="connsiteX4" fmla="*/ 2063 w 741827"/>
                  <a:gd name="connsiteY4" fmla="*/ 349269 h 923906"/>
                  <a:gd name="connsiteX5" fmla="*/ 264202 w 741827"/>
                  <a:gd name="connsiteY5" fmla="*/ 223173 h 923906"/>
                  <a:gd name="connsiteX6" fmla="*/ 459262 w 741827"/>
                  <a:gd name="connsiteY6" fmla="*/ 0 h 923906"/>
                  <a:gd name="connsiteX7" fmla="*/ 715845 w 741827"/>
                  <a:gd name="connsiteY7" fmla="*/ 284696 h 923906"/>
                  <a:gd name="connsiteX0" fmla="*/ 459262 w 715845"/>
                  <a:gd name="connsiteY0" fmla="*/ 854400 h 916632"/>
                  <a:gd name="connsiteX1" fmla="*/ 176697 w 715845"/>
                  <a:gd name="connsiteY1" fmla="*/ 914398 h 916632"/>
                  <a:gd name="connsiteX2" fmla="*/ 143648 w 715845"/>
                  <a:gd name="connsiteY2" fmla="*/ 613293 h 916632"/>
                  <a:gd name="connsiteX3" fmla="*/ 2063 w 715845"/>
                  <a:gd name="connsiteY3" fmla="*/ 349269 h 916632"/>
                  <a:gd name="connsiteX4" fmla="*/ 264202 w 715845"/>
                  <a:gd name="connsiteY4" fmla="*/ 223173 h 916632"/>
                  <a:gd name="connsiteX5" fmla="*/ 459262 w 715845"/>
                  <a:gd name="connsiteY5" fmla="*/ 0 h 916632"/>
                  <a:gd name="connsiteX6" fmla="*/ 715845 w 715845"/>
                  <a:gd name="connsiteY6" fmla="*/ 284696 h 916632"/>
                  <a:gd name="connsiteX0" fmla="*/ 176697 w 715845"/>
                  <a:gd name="connsiteY0" fmla="*/ 914398 h 914398"/>
                  <a:gd name="connsiteX1" fmla="*/ 143648 w 715845"/>
                  <a:gd name="connsiteY1" fmla="*/ 613293 h 914398"/>
                  <a:gd name="connsiteX2" fmla="*/ 2063 w 715845"/>
                  <a:gd name="connsiteY2" fmla="*/ 349269 h 914398"/>
                  <a:gd name="connsiteX3" fmla="*/ 264202 w 715845"/>
                  <a:gd name="connsiteY3" fmla="*/ 223173 h 914398"/>
                  <a:gd name="connsiteX4" fmla="*/ 459262 w 715845"/>
                  <a:gd name="connsiteY4" fmla="*/ 0 h 914398"/>
                  <a:gd name="connsiteX5" fmla="*/ 715845 w 715845"/>
                  <a:gd name="connsiteY5" fmla="*/ 284696 h 914398"/>
                  <a:gd name="connsiteX0" fmla="*/ 143648 w 715845"/>
                  <a:gd name="connsiteY0" fmla="*/ 613293 h 613293"/>
                  <a:gd name="connsiteX1" fmla="*/ 2063 w 715845"/>
                  <a:gd name="connsiteY1" fmla="*/ 349269 h 613293"/>
                  <a:gd name="connsiteX2" fmla="*/ 264202 w 715845"/>
                  <a:gd name="connsiteY2" fmla="*/ 223173 h 613293"/>
                  <a:gd name="connsiteX3" fmla="*/ 459262 w 715845"/>
                  <a:gd name="connsiteY3" fmla="*/ 0 h 613293"/>
                  <a:gd name="connsiteX4" fmla="*/ 715845 w 715845"/>
                  <a:gd name="connsiteY4" fmla="*/ 284696 h 613293"/>
                  <a:gd name="connsiteX0" fmla="*/ 0 w 713782"/>
                  <a:gd name="connsiteY0" fmla="*/ 349269 h 349269"/>
                  <a:gd name="connsiteX1" fmla="*/ 262139 w 713782"/>
                  <a:gd name="connsiteY1" fmla="*/ 223173 h 349269"/>
                  <a:gd name="connsiteX2" fmla="*/ 457199 w 713782"/>
                  <a:gd name="connsiteY2" fmla="*/ 0 h 349269"/>
                  <a:gd name="connsiteX3" fmla="*/ 713782 w 713782"/>
                  <a:gd name="connsiteY3" fmla="*/ 284696 h 349269"/>
                  <a:gd name="connsiteX0" fmla="*/ 0 w 457199"/>
                  <a:gd name="connsiteY0" fmla="*/ 349269 h 349269"/>
                  <a:gd name="connsiteX1" fmla="*/ 262139 w 457199"/>
                  <a:gd name="connsiteY1" fmla="*/ 223173 h 349269"/>
                  <a:gd name="connsiteX2" fmla="*/ 457199 w 457199"/>
                  <a:gd name="connsiteY2" fmla="*/ 0 h 349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57199" h="349269">
                    <a:moveTo>
                      <a:pt x="0" y="349269"/>
                    </a:moveTo>
                    <a:cubicBezTo>
                      <a:pt x="20092" y="284249"/>
                      <a:pt x="185939" y="281384"/>
                      <a:pt x="262139" y="223173"/>
                    </a:cubicBezTo>
                    <a:cubicBezTo>
                      <a:pt x="338339" y="164962"/>
                      <a:pt x="392179" y="0"/>
                      <a:pt x="457199" y="0"/>
                    </a:cubicBezTo>
                  </a:path>
                </a:pathLst>
              </a:custGeom>
              <a:noFill/>
              <a:ln w="28575" cap="rnd">
                <a:solidFill>
                  <a:schemeClr val="bg1">
                    <a:alpha val="89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8" name="五角星 2">
                <a:extLst>
                  <a:ext uri="{FF2B5EF4-FFF2-40B4-BE49-F238E27FC236}">
                    <a16:creationId xmlns:a16="http://schemas.microsoft.com/office/drawing/2014/main" xmlns="" id="{16F17AD9-0B0F-4ED7-BB0F-5EDF5ED784EF}"/>
                  </a:ext>
                </a:extLst>
              </p:cNvPr>
              <p:cNvSpPr/>
              <p:nvPr/>
            </p:nvSpPr>
            <p:spPr>
              <a:xfrm rot="6997346">
                <a:off x="11587935" y="4901938"/>
                <a:ext cx="128719" cy="147271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" fmla="*/ 0 w 914398"/>
                  <a:gd name="connsiteY0" fmla="*/ 349269 h 923906"/>
                  <a:gd name="connsiteX1" fmla="*/ 262139 w 914398"/>
                  <a:gd name="connsiteY1" fmla="*/ 223173 h 923906"/>
                  <a:gd name="connsiteX2" fmla="*/ 457199 w 914398"/>
                  <a:gd name="connsiteY2" fmla="*/ 0 h 923906"/>
                  <a:gd name="connsiteX3" fmla="*/ 652259 w 914398"/>
                  <a:gd name="connsiteY3" fmla="*/ 223173 h 923906"/>
                  <a:gd name="connsiteX4" fmla="*/ 914398 w 914398"/>
                  <a:gd name="connsiteY4" fmla="*/ 349269 h 923906"/>
                  <a:gd name="connsiteX5" fmla="*/ 772813 w 914398"/>
                  <a:gd name="connsiteY5" fmla="*/ 613293 h 923906"/>
                  <a:gd name="connsiteX6" fmla="*/ 739764 w 914398"/>
                  <a:gd name="connsiteY6" fmla="*/ 914398 h 923906"/>
                  <a:gd name="connsiteX7" fmla="*/ 457199 w 914398"/>
                  <a:gd name="connsiteY7" fmla="*/ 854400 h 923906"/>
                  <a:gd name="connsiteX8" fmla="*/ 174634 w 914398"/>
                  <a:gd name="connsiteY8" fmla="*/ 914398 h 923906"/>
                  <a:gd name="connsiteX9" fmla="*/ 141585 w 914398"/>
                  <a:gd name="connsiteY9" fmla="*/ 613293 h 923906"/>
                  <a:gd name="connsiteX10" fmla="*/ 0 w 914398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654322 w 918524"/>
                  <a:gd name="connsiteY0" fmla="*/ 223173 h 923906"/>
                  <a:gd name="connsiteX1" fmla="*/ 916461 w 918524"/>
                  <a:gd name="connsiteY1" fmla="*/ 349269 h 923906"/>
                  <a:gd name="connsiteX2" fmla="*/ 774876 w 918524"/>
                  <a:gd name="connsiteY2" fmla="*/ 613293 h 923906"/>
                  <a:gd name="connsiteX3" fmla="*/ 741827 w 918524"/>
                  <a:gd name="connsiteY3" fmla="*/ 914398 h 923906"/>
                  <a:gd name="connsiteX4" fmla="*/ 459262 w 918524"/>
                  <a:gd name="connsiteY4" fmla="*/ 854400 h 923906"/>
                  <a:gd name="connsiteX5" fmla="*/ 176697 w 918524"/>
                  <a:gd name="connsiteY5" fmla="*/ 914398 h 923906"/>
                  <a:gd name="connsiteX6" fmla="*/ 143648 w 918524"/>
                  <a:gd name="connsiteY6" fmla="*/ 613293 h 923906"/>
                  <a:gd name="connsiteX7" fmla="*/ 2063 w 918524"/>
                  <a:gd name="connsiteY7" fmla="*/ 349269 h 923906"/>
                  <a:gd name="connsiteX8" fmla="*/ 264202 w 918524"/>
                  <a:gd name="connsiteY8" fmla="*/ 223173 h 923906"/>
                  <a:gd name="connsiteX9" fmla="*/ 459262 w 918524"/>
                  <a:gd name="connsiteY9" fmla="*/ 0 h 923906"/>
                  <a:gd name="connsiteX10" fmla="*/ 715845 w 918524"/>
                  <a:gd name="connsiteY10" fmla="*/ 284696 h 923906"/>
                  <a:gd name="connsiteX0" fmla="*/ 916461 w 918524"/>
                  <a:gd name="connsiteY0" fmla="*/ 349269 h 923906"/>
                  <a:gd name="connsiteX1" fmla="*/ 774876 w 918524"/>
                  <a:gd name="connsiteY1" fmla="*/ 613293 h 923906"/>
                  <a:gd name="connsiteX2" fmla="*/ 741827 w 918524"/>
                  <a:gd name="connsiteY2" fmla="*/ 914398 h 923906"/>
                  <a:gd name="connsiteX3" fmla="*/ 459262 w 918524"/>
                  <a:gd name="connsiteY3" fmla="*/ 854400 h 923906"/>
                  <a:gd name="connsiteX4" fmla="*/ 176697 w 918524"/>
                  <a:gd name="connsiteY4" fmla="*/ 914398 h 923906"/>
                  <a:gd name="connsiteX5" fmla="*/ 143648 w 918524"/>
                  <a:gd name="connsiteY5" fmla="*/ 613293 h 923906"/>
                  <a:gd name="connsiteX6" fmla="*/ 2063 w 918524"/>
                  <a:gd name="connsiteY6" fmla="*/ 349269 h 923906"/>
                  <a:gd name="connsiteX7" fmla="*/ 264202 w 918524"/>
                  <a:gd name="connsiteY7" fmla="*/ 223173 h 923906"/>
                  <a:gd name="connsiteX8" fmla="*/ 459262 w 918524"/>
                  <a:gd name="connsiteY8" fmla="*/ 0 h 923906"/>
                  <a:gd name="connsiteX9" fmla="*/ 715845 w 918524"/>
                  <a:gd name="connsiteY9" fmla="*/ 284696 h 923906"/>
                  <a:gd name="connsiteX0" fmla="*/ 774876 w 774876"/>
                  <a:gd name="connsiteY0" fmla="*/ 613293 h 923906"/>
                  <a:gd name="connsiteX1" fmla="*/ 741827 w 774876"/>
                  <a:gd name="connsiteY1" fmla="*/ 914398 h 923906"/>
                  <a:gd name="connsiteX2" fmla="*/ 459262 w 774876"/>
                  <a:gd name="connsiteY2" fmla="*/ 854400 h 923906"/>
                  <a:gd name="connsiteX3" fmla="*/ 176697 w 774876"/>
                  <a:gd name="connsiteY3" fmla="*/ 914398 h 923906"/>
                  <a:gd name="connsiteX4" fmla="*/ 143648 w 774876"/>
                  <a:gd name="connsiteY4" fmla="*/ 613293 h 923906"/>
                  <a:gd name="connsiteX5" fmla="*/ 2063 w 774876"/>
                  <a:gd name="connsiteY5" fmla="*/ 349269 h 923906"/>
                  <a:gd name="connsiteX6" fmla="*/ 264202 w 774876"/>
                  <a:gd name="connsiteY6" fmla="*/ 223173 h 923906"/>
                  <a:gd name="connsiteX7" fmla="*/ 459262 w 774876"/>
                  <a:gd name="connsiteY7" fmla="*/ 0 h 923906"/>
                  <a:gd name="connsiteX8" fmla="*/ 715845 w 774876"/>
                  <a:gd name="connsiteY8" fmla="*/ 284696 h 923906"/>
                  <a:gd name="connsiteX0" fmla="*/ 741827 w 741827"/>
                  <a:gd name="connsiteY0" fmla="*/ 914398 h 923906"/>
                  <a:gd name="connsiteX1" fmla="*/ 459262 w 741827"/>
                  <a:gd name="connsiteY1" fmla="*/ 854400 h 923906"/>
                  <a:gd name="connsiteX2" fmla="*/ 176697 w 741827"/>
                  <a:gd name="connsiteY2" fmla="*/ 914398 h 923906"/>
                  <a:gd name="connsiteX3" fmla="*/ 143648 w 741827"/>
                  <a:gd name="connsiteY3" fmla="*/ 613293 h 923906"/>
                  <a:gd name="connsiteX4" fmla="*/ 2063 w 741827"/>
                  <a:gd name="connsiteY4" fmla="*/ 349269 h 923906"/>
                  <a:gd name="connsiteX5" fmla="*/ 264202 w 741827"/>
                  <a:gd name="connsiteY5" fmla="*/ 223173 h 923906"/>
                  <a:gd name="connsiteX6" fmla="*/ 459262 w 741827"/>
                  <a:gd name="connsiteY6" fmla="*/ 0 h 923906"/>
                  <a:gd name="connsiteX7" fmla="*/ 715845 w 741827"/>
                  <a:gd name="connsiteY7" fmla="*/ 284696 h 923906"/>
                  <a:gd name="connsiteX0" fmla="*/ 459262 w 715845"/>
                  <a:gd name="connsiteY0" fmla="*/ 854400 h 916632"/>
                  <a:gd name="connsiteX1" fmla="*/ 176697 w 715845"/>
                  <a:gd name="connsiteY1" fmla="*/ 914398 h 916632"/>
                  <a:gd name="connsiteX2" fmla="*/ 143648 w 715845"/>
                  <a:gd name="connsiteY2" fmla="*/ 613293 h 916632"/>
                  <a:gd name="connsiteX3" fmla="*/ 2063 w 715845"/>
                  <a:gd name="connsiteY3" fmla="*/ 349269 h 916632"/>
                  <a:gd name="connsiteX4" fmla="*/ 264202 w 715845"/>
                  <a:gd name="connsiteY4" fmla="*/ 223173 h 916632"/>
                  <a:gd name="connsiteX5" fmla="*/ 459262 w 715845"/>
                  <a:gd name="connsiteY5" fmla="*/ 0 h 916632"/>
                  <a:gd name="connsiteX6" fmla="*/ 715845 w 715845"/>
                  <a:gd name="connsiteY6" fmla="*/ 284696 h 916632"/>
                  <a:gd name="connsiteX0" fmla="*/ 176697 w 715845"/>
                  <a:gd name="connsiteY0" fmla="*/ 914398 h 914398"/>
                  <a:gd name="connsiteX1" fmla="*/ 143648 w 715845"/>
                  <a:gd name="connsiteY1" fmla="*/ 613293 h 914398"/>
                  <a:gd name="connsiteX2" fmla="*/ 2063 w 715845"/>
                  <a:gd name="connsiteY2" fmla="*/ 349269 h 914398"/>
                  <a:gd name="connsiteX3" fmla="*/ 264202 w 715845"/>
                  <a:gd name="connsiteY3" fmla="*/ 223173 h 914398"/>
                  <a:gd name="connsiteX4" fmla="*/ 459262 w 715845"/>
                  <a:gd name="connsiteY4" fmla="*/ 0 h 914398"/>
                  <a:gd name="connsiteX5" fmla="*/ 715845 w 715845"/>
                  <a:gd name="connsiteY5" fmla="*/ 284696 h 914398"/>
                  <a:gd name="connsiteX0" fmla="*/ 143648 w 715845"/>
                  <a:gd name="connsiteY0" fmla="*/ 613293 h 613293"/>
                  <a:gd name="connsiteX1" fmla="*/ 2063 w 715845"/>
                  <a:gd name="connsiteY1" fmla="*/ 349269 h 613293"/>
                  <a:gd name="connsiteX2" fmla="*/ 264202 w 715845"/>
                  <a:gd name="connsiteY2" fmla="*/ 223173 h 613293"/>
                  <a:gd name="connsiteX3" fmla="*/ 459262 w 715845"/>
                  <a:gd name="connsiteY3" fmla="*/ 0 h 613293"/>
                  <a:gd name="connsiteX4" fmla="*/ 715845 w 715845"/>
                  <a:gd name="connsiteY4" fmla="*/ 284696 h 613293"/>
                  <a:gd name="connsiteX0" fmla="*/ 0 w 713782"/>
                  <a:gd name="connsiteY0" fmla="*/ 349269 h 349269"/>
                  <a:gd name="connsiteX1" fmla="*/ 262139 w 713782"/>
                  <a:gd name="connsiteY1" fmla="*/ 223173 h 349269"/>
                  <a:gd name="connsiteX2" fmla="*/ 457199 w 713782"/>
                  <a:gd name="connsiteY2" fmla="*/ 0 h 349269"/>
                  <a:gd name="connsiteX3" fmla="*/ 713782 w 713782"/>
                  <a:gd name="connsiteY3" fmla="*/ 284696 h 349269"/>
                  <a:gd name="connsiteX0" fmla="*/ 0 w 457199"/>
                  <a:gd name="connsiteY0" fmla="*/ 349269 h 349269"/>
                  <a:gd name="connsiteX1" fmla="*/ 262139 w 457199"/>
                  <a:gd name="connsiteY1" fmla="*/ 223173 h 349269"/>
                  <a:gd name="connsiteX2" fmla="*/ 457199 w 457199"/>
                  <a:gd name="connsiteY2" fmla="*/ 0 h 349269"/>
                  <a:gd name="connsiteX0" fmla="*/ 0 w 195060"/>
                  <a:gd name="connsiteY0" fmla="*/ 223173 h 223173"/>
                  <a:gd name="connsiteX1" fmla="*/ 195060 w 195060"/>
                  <a:gd name="connsiteY1" fmla="*/ 0 h 2231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95060" h="223173">
                    <a:moveTo>
                      <a:pt x="0" y="223173"/>
                    </a:moveTo>
                    <a:cubicBezTo>
                      <a:pt x="76200" y="164962"/>
                      <a:pt x="130040" y="0"/>
                      <a:pt x="195060" y="0"/>
                    </a:cubicBezTo>
                  </a:path>
                </a:pathLst>
              </a:custGeom>
              <a:noFill/>
              <a:ln w="28575" cap="rnd">
                <a:solidFill>
                  <a:schemeClr val="bg1">
                    <a:alpha val="69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29" name="组合 23">
            <a:extLst>
              <a:ext uri="{FF2B5EF4-FFF2-40B4-BE49-F238E27FC236}">
                <a16:creationId xmlns:a16="http://schemas.microsoft.com/office/drawing/2014/main" xmlns="" id="{A7FF4C83-764C-43DB-81E3-AC7A34CB91EF}"/>
              </a:ext>
            </a:extLst>
          </p:cNvPr>
          <p:cNvGrpSpPr/>
          <p:nvPr/>
        </p:nvGrpSpPr>
        <p:grpSpPr>
          <a:xfrm>
            <a:off x="10109719" y="4369776"/>
            <a:ext cx="1148113" cy="1482591"/>
            <a:chOff x="0" y="0"/>
            <a:chExt cx="3604899" cy="4899660"/>
          </a:xfrm>
        </p:grpSpPr>
        <p:grpSp>
          <p:nvGrpSpPr>
            <p:cNvPr id="30" name="组合 24">
              <a:extLst>
                <a:ext uri="{FF2B5EF4-FFF2-40B4-BE49-F238E27FC236}">
                  <a16:creationId xmlns:a16="http://schemas.microsoft.com/office/drawing/2014/main" xmlns="" id="{C441B1DC-A3A9-4F00-81AD-320AD6726A20}"/>
                </a:ext>
              </a:extLst>
            </p:cNvPr>
            <p:cNvGrpSpPr/>
            <p:nvPr/>
          </p:nvGrpSpPr>
          <p:grpSpPr>
            <a:xfrm>
              <a:off x="0" y="0"/>
              <a:ext cx="1007745" cy="4896486"/>
              <a:chOff x="0" y="0"/>
              <a:chExt cx="1008112" cy="4752528"/>
            </a:xfrm>
          </p:grpSpPr>
          <p:sp>
            <p:nvSpPr>
              <p:cNvPr id="47" name="矩形 52">
                <a:extLst>
                  <a:ext uri="{FF2B5EF4-FFF2-40B4-BE49-F238E27FC236}">
                    <a16:creationId xmlns:a16="http://schemas.microsoft.com/office/drawing/2014/main" xmlns="" id="{ADF5E0FB-D663-427D-901D-A0D5539C3D6E}"/>
                  </a:ext>
                </a:extLst>
              </p:cNvPr>
              <p:cNvSpPr/>
              <p:nvPr/>
            </p:nvSpPr>
            <p:spPr>
              <a:xfrm>
                <a:off x="0" y="1008113"/>
                <a:ext cx="407741" cy="3312368"/>
              </a:xfrm>
              <a:prstGeom prst="rect">
                <a:avLst/>
              </a:prstGeom>
              <a:solidFill>
                <a:srgbClr val="EF859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48" name="矩形 53">
                <a:extLst>
                  <a:ext uri="{FF2B5EF4-FFF2-40B4-BE49-F238E27FC236}">
                    <a16:creationId xmlns:a16="http://schemas.microsoft.com/office/drawing/2014/main" xmlns="" id="{0F8E9EC8-C573-4F24-8BDD-9E703D468A1D}"/>
                  </a:ext>
                </a:extLst>
              </p:cNvPr>
              <p:cNvSpPr/>
              <p:nvPr/>
            </p:nvSpPr>
            <p:spPr>
              <a:xfrm>
                <a:off x="322827" y="1008114"/>
                <a:ext cx="647571" cy="3312368"/>
              </a:xfrm>
              <a:prstGeom prst="rect">
                <a:avLst/>
              </a:prstGeom>
              <a:solidFill>
                <a:srgbClr val="EB678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49" name="矩形 54">
                <a:extLst>
                  <a:ext uri="{FF2B5EF4-FFF2-40B4-BE49-F238E27FC236}">
                    <a16:creationId xmlns:a16="http://schemas.microsoft.com/office/drawing/2014/main" xmlns="" id="{429A5E12-A5E0-43E4-8393-968F4A49F764}"/>
                  </a:ext>
                </a:extLst>
              </p:cNvPr>
              <p:cNvSpPr/>
              <p:nvPr/>
            </p:nvSpPr>
            <p:spPr>
              <a:xfrm>
                <a:off x="720081" y="1008112"/>
                <a:ext cx="288031" cy="3312369"/>
              </a:xfrm>
              <a:prstGeom prst="rect">
                <a:avLst/>
              </a:prstGeom>
              <a:solidFill>
                <a:srgbClr val="E74B7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50" name="梯形 55">
                <a:extLst>
                  <a:ext uri="{FF2B5EF4-FFF2-40B4-BE49-F238E27FC236}">
                    <a16:creationId xmlns:a16="http://schemas.microsoft.com/office/drawing/2014/main" xmlns="" id="{46776185-C3FB-4822-BBBB-1553D4476AAE}"/>
                  </a:ext>
                </a:extLst>
              </p:cNvPr>
              <p:cNvSpPr/>
              <p:nvPr/>
            </p:nvSpPr>
            <p:spPr>
              <a:xfrm>
                <a:off x="0" y="432048"/>
                <a:ext cx="1008112" cy="576064"/>
              </a:xfrm>
              <a:prstGeom prst="trapezoid">
                <a:avLst>
                  <a:gd name="adj" fmla="val 50196"/>
                </a:avLst>
              </a:prstGeom>
              <a:solidFill>
                <a:srgbClr val="FBC1C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51" name="等腰三角形 56">
                <a:extLst>
                  <a:ext uri="{FF2B5EF4-FFF2-40B4-BE49-F238E27FC236}">
                    <a16:creationId xmlns:a16="http://schemas.microsoft.com/office/drawing/2014/main" xmlns="" id="{684C4689-6F03-440D-B61C-B7101C995276}"/>
                  </a:ext>
                </a:extLst>
              </p:cNvPr>
              <p:cNvSpPr/>
              <p:nvPr/>
            </p:nvSpPr>
            <p:spPr>
              <a:xfrm>
                <a:off x="288032" y="0"/>
                <a:ext cx="432048" cy="432048"/>
              </a:xfrm>
              <a:prstGeom prst="triangl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52" name="矩形 57">
                <a:extLst>
                  <a:ext uri="{FF2B5EF4-FFF2-40B4-BE49-F238E27FC236}">
                    <a16:creationId xmlns:a16="http://schemas.microsoft.com/office/drawing/2014/main" xmlns="" id="{9024ECA4-798B-4024-8006-2EC82862806D}"/>
                  </a:ext>
                </a:extLst>
              </p:cNvPr>
              <p:cNvSpPr/>
              <p:nvPr/>
            </p:nvSpPr>
            <p:spPr>
              <a:xfrm>
                <a:off x="0" y="4320480"/>
                <a:ext cx="1008112" cy="216024"/>
              </a:xfrm>
              <a:prstGeom prst="rect">
                <a:avLst/>
              </a:prstGeom>
              <a:solidFill>
                <a:srgbClr val="FBC1C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53" name="同侧圆角矩形 58">
                <a:extLst>
                  <a:ext uri="{FF2B5EF4-FFF2-40B4-BE49-F238E27FC236}">
                    <a16:creationId xmlns:a16="http://schemas.microsoft.com/office/drawing/2014/main" xmlns="" id="{A2D735D0-CCE7-4AE4-9846-33BD84D8871C}"/>
                  </a:ext>
                </a:extLst>
              </p:cNvPr>
              <p:cNvSpPr/>
              <p:nvPr/>
            </p:nvSpPr>
            <p:spPr>
              <a:xfrm flipV="1">
                <a:off x="0" y="4536504"/>
                <a:ext cx="1008112" cy="216024"/>
              </a:xfrm>
              <a:prstGeom prst="round2SameRect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31" name="组合 25">
              <a:extLst>
                <a:ext uri="{FF2B5EF4-FFF2-40B4-BE49-F238E27FC236}">
                  <a16:creationId xmlns:a16="http://schemas.microsoft.com/office/drawing/2014/main" xmlns="" id="{31B667CE-04AB-42A9-867A-575D859C3F7A}"/>
                </a:ext>
              </a:extLst>
            </p:cNvPr>
            <p:cNvGrpSpPr/>
            <p:nvPr/>
          </p:nvGrpSpPr>
          <p:grpSpPr>
            <a:xfrm>
              <a:off x="1162050" y="1371600"/>
              <a:ext cx="1007745" cy="3528060"/>
              <a:chOff x="1152128" y="1368152"/>
              <a:chExt cx="1008112" cy="4752528"/>
            </a:xfrm>
          </p:grpSpPr>
          <p:sp>
            <p:nvSpPr>
              <p:cNvPr id="40" name="矩形 34">
                <a:extLst>
                  <a:ext uri="{FF2B5EF4-FFF2-40B4-BE49-F238E27FC236}">
                    <a16:creationId xmlns:a16="http://schemas.microsoft.com/office/drawing/2014/main" xmlns="" id="{23BA1F17-AC9A-4346-8DFA-20A18D1A80CD}"/>
                  </a:ext>
                </a:extLst>
              </p:cNvPr>
              <p:cNvSpPr/>
              <p:nvPr/>
            </p:nvSpPr>
            <p:spPr>
              <a:xfrm>
                <a:off x="1152128" y="2376264"/>
                <a:ext cx="288032" cy="3312368"/>
              </a:xfrm>
              <a:prstGeom prst="rect">
                <a:avLst/>
              </a:prstGeom>
              <a:solidFill>
                <a:srgbClr val="EEAB4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41" name="矩形 45">
                <a:extLst>
                  <a:ext uri="{FF2B5EF4-FFF2-40B4-BE49-F238E27FC236}">
                    <a16:creationId xmlns:a16="http://schemas.microsoft.com/office/drawing/2014/main" xmlns="" id="{4C1CE993-5415-4A1E-AD0A-4839A7F6D0E2}"/>
                  </a:ext>
                </a:extLst>
              </p:cNvPr>
              <p:cNvSpPr/>
              <p:nvPr/>
            </p:nvSpPr>
            <p:spPr>
              <a:xfrm>
                <a:off x="1359767" y="2376265"/>
                <a:ext cx="512440" cy="3312369"/>
              </a:xfrm>
              <a:prstGeom prst="rect">
                <a:avLst/>
              </a:prstGeom>
              <a:solidFill>
                <a:srgbClr val="F0B76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42" name="矩形 47">
                <a:extLst>
                  <a:ext uri="{FF2B5EF4-FFF2-40B4-BE49-F238E27FC236}">
                    <a16:creationId xmlns:a16="http://schemas.microsoft.com/office/drawing/2014/main" xmlns="" id="{61BFA0CD-2024-494B-9CC8-E5B0F48EB563}"/>
                  </a:ext>
                </a:extLst>
              </p:cNvPr>
              <p:cNvSpPr/>
              <p:nvPr/>
            </p:nvSpPr>
            <p:spPr>
              <a:xfrm>
                <a:off x="1872208" y="2376264"/>
                <a:ext cx="288032" cy="3312368"/>
              </a:xfrm>
              <a:prstGeom prst="rect">
                <a:avLst/>
              </a:prstGeom>
              <a:solidFill>
                <a:srgbClr val="F4CA8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43" name="梯形 48">
                <a:extLst>
                  <a:ext uri="{FF2B5EF4-FFF2-40B4-BE49-F238E27FC236}">
                    <a16:creationId xmlns:a16="http://schemas.microsoft.com/office/drawing/2014/main" xmlns="" id="{598D5B2B-8E31-4C84-B114-1875A6DA7133}"/>
                  </a:ext>
                </a:extLst>
              </p:cNvPr>
              <p:cNvSpPr/>
              <p:nvPr/>
            </p:nvSpPr>
            <p:spPr>
              <a:xfrm>
                <a:off x="1152128" y="1800200"/>
                <a:ext cx="1008112" cy="576064"/>
              </a:xfrm>
              <a:prstGeom prst="trapezoid">
                <a:avLst>
                  <a:gd name="adj" fmla="val 70558"/>
                </a:avLst>
              </a:prstGeom>
              <a:solidFill>
                <a:srgbClr val="F8DCB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44" name="等腰三角形 49">
                <a:extLst>
                  <a:ext uri="{FF2B5EF4-FFF2-40B4-BE49-F238E27FC236}">
                    <a16:creationId xmlns:a16="http://schemas.microsoft.com/office/drawing/2014/main" xmlns="" id="{B3395701-6533-4C27-BB46-7AE010F2A658}"/>
                  </a:ext>
                </a:extLst>
              </p:cNvPr>
              <p:cNvSpPr/>
              <p:nvPr/>
            </p:nvSpPr>
            <p:spPr>
              <a:xfrm>
                <a:off x="1440160" y="1368152"/>
                <a:ext cx="432048" cy="432048"/>
              </a:xfrm>
              <a:prstGeom prst="triangl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45" name="矩形 50">
                <a:extLst>
                  <a:ext uri="{FF2B5EF4-FFF2-40B4-BE49-F238E27FC236}">
                    <a16:creationId xmlns:a16="http://schemas.microsoft.com/office/drawing/2014/main" xmlns="" id="{5E2785D9-6295-41A2-AABF-B33246536F54}"/>
                  </a:ext>
                </a:extLst>
              </p:cNvPr>
              <p:cNvSpPr/>
              <p:nvPr/>
            </p:nvSpPr>
            <p:spPr>
              <a:xfrm>
                <a:off x="1152128" y="5688632"/>
                <a:ext cx="1008112" cy="216024"/>
              </a:xfrm>
              <a:prstGeom prst="rect">
                <a:avLst/>
              </a:prstGeom>
              <a:solidFill>
                <a:srgbClr val="F8DCB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46" name="同侧圆角矩形 51">
                <a:extLst>
                  <a:ext uri="{FF2B5EF4-FFF2-40B4-BE49-F238E27FC236}">
                    <a16:creationId xmlns:a16="http://schemas.microsoft.com/office/drawing/2014/main" xmlns="" id="{748BD3B6-82FE-4499-8F0C-9F359F8F92BE}"/>
                  </a:ext>
                </a:extLst>
              </p:cNvPr>
              <p:cNvSpPr/>
              <p:nvPr/>
            </p:nvSpPr>
            <p:spPr>
              <a:xfrm flipV="1">
                <a:off x="1152128" y="5904656"/>
                <a:ext cx="1008112" cy="216024"/>
              </a:xfrm>
              <a:prstGeom prst="round2SameRect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32" name="组合 26">
              <a:extLst>
                <a:ext uri="{FF2B5EF4-FFF2-40B4-BE49-F238E27FC236}">
                  <a16:creationId xmlns:a16="http://schemas.microsoft.com/office/drawing/2014/main" xmlns="" id="{331BD7C9-48E2-4030-A0C9-016B81C47F30}"/>
                </a:ext>
              </a:extLst>
            </p:cNvPr>
            <p:cNvGrpSpPr/>
            <p:nvPr/>
          </p:nvGrpSpPr>
          <p:grpSpPr>
            <a:xfrm>
              <a:off x="2381253" y="152400"/>
              <a:ext cx="1223646" cy="4738370"/>
              <a:chOff x="2376264" y="157967"/>
              <a:chExt cx="1008112" cy="4964224"/>
            </a:xfrm>
          </p:grpSpPr>
          <p:sp>
            <p:nvSpPr>
              <p:cNvPr id="33" name="矩形 27">
                <a:extLst>
                  <a:ext uri="{FF2B5EF4-FFF2-40B4-BE49-F238E27FC236}">
                    <a16:creationId xmlns:a16="http://schemas.microsoft.com/office/drawing/2014/main" xmlns="" id="{1A75488F-0D48-4A57-AC33-2A72FD07BE31}"/>
                  </a:ext>
                </a:extLst>
              </p:cNvPr>
              <p:cNvSpPr/>
              <p:nvPr/>
            </p:nvSpPr>
            <p:spPr>
              <a:xfrm>
                <a:off x="2376264" y="1377775"/>
                <a:ext cx="288032" cy="3312368"/>
              </a:xfrm>
              <a:prstGeom prst="rect">
                <a:avLst/>
              </a:prstGeom>
              <a:solidFill>
                <a:srgbClr val="2DBDD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34" name="矩形 28">
                <a:extLst>
                  <a:ext uri="{FF2B5EF4-FFF2-40B4-BE49-F238E27FC236}">
                    <a16:creationId xmlns:a16="http://schemas.microsoft.com/office/drawing/2014/main" xmlns="" id="{32BE0A46-A1DE-41A6-8B25-25E55EDA8A32}"/>
                  </a:ext>
                </a:extLst>
              </p:cNvPr>
              <p:cNvSpPr/>
              <p:nvPr/>
            </p:nvSpPr>
            <p:spPr>
              <a:xfrm>
                <a:off x="2664293" y="1377774"/>
                <a:ext cx="533596" cy="3312368"/>
              </a:xfrm>
              <a:prstGeom prst="rect">
                <a:avLst/>
              </a:prstGeom>
              <a:solidFill>
                <a:srgbClr val="58CBE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35" name="矩形 29">
                <a:extLst>
                  <a:ext uri="{FF2B5EF4-FFF2-40B4-BE49-F238E27FC236}">
                    <a16:creationId xmlns:a16="http://schemas.microsoft.com/office/drawing/2014/main" xmlns="" id="{9CA320BC-4964-4825-B2EA-904D66078136}"/>
                  </a:ext>
                </a:extLst>
              </p:cNvPr>
              <p:cNvSpPr/>
              <p:nvPr/>
            </p:nvSpPr>
            <p:spPr>
              <a:xfrm>
                <a:off x="3096344" y="1377775"/>
                <a:ext cx="288032" cy="3312368"/>
              </a:xfrm>
              <a:prstGeom prst="rect">
                <a:avLst/>
              </a:prstGeom>
              <a:solidFill>
                <a:srgbClr val="8DD8E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36" name="梯形 30">
                <a:extLst>
                  <a:ext uri="{FF2B5EF4-FFF2-40B4-BE49-F238E27FC236}">
                    <a16:creationId xmlns:a16="http://schemas.microsoft.com/office/drawing/2014/main" xmlns="" id="{D661B702-94A1-45A4-8D33-9750ACBE46CD}"/>
                  </a:ext>
                </a:extLst>
              </p:cNvPr>
              <p:cNvSpPr/>
              <p:nvPr/>
            </p:nvSpPr>
            <p:spPr>
              <a:xfrm>
                <a:off x="2376264" y="671411"/>
                <a:ext cx="1008112" cy="706364"/>
              </a:xfrm>
              <a:prstGeom prst="trapezoid">
                <a:avLst>
                  <a:gd name="adj" fmla="val 48043"/>
                </a:avLst>
              </a:prstGeom>
              <a:solidFill>
                <a:srgbClr val="BDE8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37" name="等腰三角形 31">
                <a:extLst>
                  <a:ext uri="{FF2B5EF4-FFF2-40B4-BE49-F238E27FC236}">
                    <a16:creationId xmlns:a16="http://schemas.microsoft.com/office/drawing/2014/main" xmlns="" id="{4E9E7576-5E7A-4ADE-8BDE-BAD215C80EF2}"/>
                  </a:ext>
                </a:extLst>
              </p:cNvPr>
              <p:cNvSpPr/>
              <p:nvPr/>
            </p:nvSpPr>
            <p:spPr>
              <a:xfrm>
                <a:off x="2636910" y="157967"/>
                <a:ext cx="474406" cy="528838"/>
              </a:xfrm>
              <a:prstGeom prst="triangle">
                <a:avLst/>
              </a:prstGeom>
              <a:solidFill>
                <a:schemeClr val="bg2">
                  <a:lumMod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38" name="矩形 32">
                <a:extLst>
                  <a:ext uri="{FF2B5EF4-FFF2-40B4-BE49-F238E27FC236}">
                    <a16:creationId xmlns:a16="http://schemas.microsoft.com/office/drawing/2014/main" xmlns="" id="{62AC47FA-22BC-49B8-A2BE-765050598C32}"/>
                  </a:ext>
                </a:extLst>
              </p:cNvPr>
              <p:cNvSpPr/>
              <p:nvPr/>
            </p:nvSpPr>
            <p:spPr>
              <a:xfrm>
                <a:off x="2376264" y="4690143"/>
                <a:ext cx="1008112" cy="216024"/>
              </a:xfrm>
              <a:prstGeom prst="rect">
                <a:avLst/>
              </a:prstGeom>
              <a:solidFill>
                <a:srgbClr val="BDE8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39" name="同侧圆角矩形 33">
                <a:extLst>
                  <a:ext uri="{FF2B5EF4-FFF2-40B4-BE49-F238E27FC236}">
                    <a16:creationId xmlns:a16="http://schemas.microsoft.com/office/drawing/2014/main" xmlns="" id="{EFC6D30E-A546-42E1-AE0A-F4A1D2810F0B}"/>
                  </a:ext>
                </a:extLst>
              </p:cNvPr>
              <p:cNvSpPr/>
              <p:nvPr/>
            </p:nvSpPr>
            <p:spPr>
              <a:xfrm flipV="1">
                <a:off x="2376264" y="4906167"/>
                <a:ext cx="1008112" cy="216024"/>
              </a:xfrm>
              <a:prstGeom prst="round2SameRect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/>
              </a:p>
            </p:txBody>
          </p:sp>
        </p:grpSp>
      </p:grpSp>
      <p:grpSp>
        <p:nvGrpSpPr>
          <p:cNvPr id="54" name="组合 85">
            <a:extLst>
              <a:ext uri="{FF2B5EF4-FFF2-40B4-BE49-F238E27FC236}">
                <a16:creationId xmlns:a16="http://schemas.microsoft.com/office/drawing/2014/main" xmlns="" id="{A4D95B83-7978-4643-A0CD-87D5578EE70C}"/>
              </a:ext>
            </a:extLst>
          </p:cNvPr>
          <p:cNvGrpSpPr/>
          <p:nvPr/>
        </p:nvGrpSpPr>
        <p:grpSpPr>
          <a:xfrm flipH="1">
            <a:off x="9917007" y="5215862"/>
            <a:ext cx="2230454" cy="1398934"/>
            <a:chOff x="594424" y="1153191"/>
            <a:chExt cx="2605976" cy="1634460"/>
          </a:xfrm>
        </p:grpSpPr>
        <p:sp>
          <p:nvSpPr>
            <p:cNvPr id="55" name="任意多边形 86">
              <a:extLst>
                <a:ext uri="{FF2B5EF4-FFF2-40B4-BE49-F238E27FC236}">
                  <a16:creationId xmlns:a16="http://schemas.microsoft.com/office/drawing/2014/main" xmlns="" id="{56FCBB93-D70F-4D87-99A1-0CFDB59DB8F4}"/>
                </a:ext>
              </a:extLst>
            </p:cNvPr>
            <p:cNvSpPr/>
            <p:nvPr/>
          </p:nvSpPr>
          <p:spPr>
            <a:xfrm>
              <a:off x="616196" y="1175175"/>
              <a:ext cx="2584204" cy="1612476"/>
            </a:xfrm>
            <a:custGeom>
              <a:avLst/>
              <a:gdLst>
                <a:gd name="connsiteX0" fmla="*/ 1389184 w 3610707"/>
                <a:gd name="connsiteY0" fmla="*/ 0 h 2450125"/>
                <a:gd name="connsiteX1" fmla="*/ 2191163 w 3610707"/>
                <a:gd name="connsiteY1" fmla="*/ 426409 h 2450125"/>
                <a:gd name="connsiteX2" fmla="*/ 2262626 w 3610707"/>
                <a:gd name="connsiteY2" fmla="*/ 558069 h 2450125"/>
                <a:gd name="connsiteX3" fmla="*/ 2332890 w 3610707"/>
                <a:gd name="connsiteY3" fmla="*/ 550986 h 2450125"/>
                <a:gd name="connsiteX4" fmla="*/ 2894584 w 3610707"/>
                <a:gd name="connsiteY4" fmla="*/ 923302 h 2450125"/>
                <a:gd name="connsiteX5" fmla="*/ 2915413 w 3610707"/>
                <a:gd name="connsiteY5" fmla="*/ 990402 h 2450125"/>
                <a:gd name="connsiteX6" fmla="*/ 2934595 w 3610707"/>
                <a:gd name="connsiteY6" fmla="*/ 984447 h 2450125"/>
                <a:gd name="connsiteX7" fmla="*/ 3048000 w 3610707"/>
                <a:gd name="connsiteY7" fmla="*/ 973015 h 2450125"/>
                <a:gd name="connsiteX8" fmla="*/ 3610707 w 3610707"/>
                <a:gd name="connsiteY8" fmla="*/ 1535722 h 2450125"/>
                <a:gd name="connsiteX9" fmla="*/ 3048000 w 3610707"/>
                <a:gd name="connsiteY9" fmla="*/ 2098429 h 2450125"/>
                <a:gd name="connsiteX10" fmla="*/ 2934595 w 3610707"/>
                <a:gd name="connsiteY10" fmla="*/ 2086997 h 2450125"/>
                <a:gd name="connsiteX11" fmla="*/ 2841470 w 3610707"/>
                <a:gd name="connsiteY11" fmla="*/ 2058089 h 2450125"/>
                <a:gd name="connsiteX12" fmla="*/ 2778805 w 3610707"/>
                <a:gd name="connsiteY12" fmla="*/ 2134039 h 2450125"/>
                <a:gd name="connsiteX13" fmla="*/ 2327029 w 3610707"/>
                <a:gd name="connsiteY13" fmla="*/ 2321171 h 2450125"/>
                <a:gd name="connsiteX14" fmla="*/ 1897442 w 3610707"/>
                <a:gd name="connsiteY14" fmla="*/ 2155195 h 2450125"/>
                <a:gd name="connsiteX15" fmla="*/ 1878393 w 3610707"/>
                <a:gd name="connsiteY15" fmla="*/ 2135215 h 2450125"/>
                <a:gd name="connsiteX16" fmla="*/ 1860361 w 3610707"/>
                <a:gd name="connsiteY16" fmla="*/ 2168437 h 2450125"/>
                <a:gd name="connsiteX17" fmla="*/ 1330568 w 3610707"/>
                <a:gd name="connsiteY17" fmla="*/ 2450125 h 2450125"/>
                <a:gd name="connsiteX18" fmla="*/ 800775 w 3610707"/>
                <a:gd name="connsiteY18" fmla="*/ 2168437 h 2450125"/>
                <a:gd name="connsiteX19" fmla="*/ 771869 w 3610707"/>
                <a:gd name="connsiteY19" fmla="*/ 2115180 h 2450125"/>
                <a:gd name="connsiteX20" fmla="*/ 753583 w 3610707"/>
                <a:gd name="connsiteY20" fmla="*/ 2120856 h 2450125"/>
                <a:gd name="connsiteX21" fmla="*/ 627184 w 3610707"/>
                <a:gd name="connsiteY21" fmla="*/ 2133598 h 2450125"/>
                <a:gd name="connsiteX22" fmla="*/ 0 w 3610707"/>
                <a:gd name="connsiteY22" fmla="*/ 1506414 h 2450125"/>
                <a:gd name="connsiteX23" fmla="*/ 383056 w 3610707"/>
                <a:gd name="connsiteY23" fmla="*/ 928517 h 2450125"/>
                <a:gd name="connsiteX24" fmla="*/ 424632 w 3610707"/>
                <a:gd name="connsiteY24" fmla="*/ 915611 h 2450125"/>
                <a:gd name="connsiteX25" fmla="*/ 427023 w 3610707"/>
                <a:gd name="connsiteY25" fmla="*/ 868268 h 2450125"/>
                <a:gd name="connsiteX26" fmla="*/ 1389184 w 3610707"/>
                <a:gd name="connsiteY26" fmla="*/ 0 h 245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610707" h="2450125">
                  <a:moveTo>
                    <a:pt x="1389184" y="0"/>
                  </a:moveTo>
                  <a:cubicBezTo>
                    <a:pt x="1723024" y="0"/>
                    <a:pt x="2017359" y="169144"/>
                    <a:pt x="2191163" y="426409"/>
                  </a:cubicBezTo>
                  <a:lnTo>
                    <a:pt x="2262626" y="558069"/>
                  </a:lnTo>
                  <a:lnTo>
                    <a:pt x="2332890" y="550986"/>
                  </a:lnTo>
                  <a:cubicBezTo>
                    <a:pt x="2585394" y="550986"/>
                    <a:pt x="2802042" y="704507"/>
                    <a:pt x="2894584" y="923302"/>
                  </a:cubicBezTo>
                  <a:lnTo>
                    <a:pt x="2915413" y="990402"/>
                  </a:lnTo>
                  <a:lnTo>
                    <a:pt x="2934595" y="984447"/>
                  </a:lnTo>
                  <a:cubicBezTo>
                    <a:pt x="2971226" y="976951"/>
                    <a:pt x="3009154" y="973015"/>
                    <a:pt x="3048000" y="973015"/>
                  </a:cubicBezTo>
                  <a:cubicBezTo>
                    <a:pt x="3358774" y="973015"/>
                    <a:pt x="3610707" y="1224948"/>
                    <a:pt x="3610707" y="1535722"/>
                  </a:cubicBezTo>
                  <a:cubicBezTo>
                    <a:pt x="3610707" y="1846496"/>
                    <a:pt x="3358774" y="2098429"/>
                    <a:pt x="3048000" y="2098429"/>
                  </a:cubicBezTo>
                  <a:cubicBezTo>
                    <a:pt x="3009154" y="2098429"/>
                    <a:pt x="2971226" y="2094493"/>
                    <a:pt x="2934595" y="2086997"/>
                  </a:cubicBezTo>
                  <a:lnTo>
                    <a:pt x="2841470" y="2058089"/>
                  </a:lnTo>
                  <a:lnTo>
                    <a:pt x="2778805" y="2134039"/>
                  </a:lnTo>
                  <a:cubicBezTo>
                    <a:pt x="2663186" y="2249659"/>
                    <a:pt x="2503459" y="2321171"/>
                    <a:pt x="2327029" y="2321171"/>
                  </a:cubicBezTo>
                  <a:cubicBezTo>
                    <a:pt x="2161626" y="2321171"/>
                    <a:pt x="2010904" y="2258319"/>
                    <a:pt x="1897442" y="2155195"/>
                  </a:cubicBezTo>
                  <a:lnTo>
                    <a:pt x="1878393" y="2135215"/>
                  </a:lnTo>
                  <a:lnTo>
                    <a:pt x="1860361" y="2168437"/>
                  </a:lnTo>
                  <a:cubicBezTo>
                    <a:pt x="1745544" y="2338387"/>
                    <a:pt x="1551105" y="2450125"/>
                    <a:pt x="1330568" y="2450125"/>
                  </a:cubicBezTo>
                  <a:cubicBezTo>
                    <a:pt x="1110031" y="2450125"/>
                    <a:pt x="915592" y="2338387"/>
                    <a:pt x="800775" y="2168437"/>
                  </a:cubicBezTo>
                  <a:lnTo>
                    <a:pt x="771869" y="2115180"/>
                  </a:lnTo>
                  <a:lnTo>
                    <a:pt x="753583" y="2120856"/>
                  </a:lnTo>
                  <a:cubicBezTo>
                    <a:pt x="712755" y="2129211"/>
                    <a:pt x="670482" y="2133598"/>
                    <a:pt x="627184" y="2133598"/>
                  </a:cubicBezTo>
                  <a:cubicBezTo>
                    <a:pt x="280800" y="2133598"/>
                    <a:pt x="0" y="1852798"/>
                    <a:pt x="0" y="1506414"/>
                  </a:cubicBezTo>
                  <a:cubicBezTo>
                    <a:pt x="0" y="1246626"/>
                    <a:pt x="157950" y="1023729"/>
                    <a:pt x="383056" y="928517"/>
                  </a:cubicBezTo>
                  <a:lnTo>
                    <a:pt x="424632" y="915611"/>
                  </a:lnTo>
                  <a:lnTo>
                    <a:pt x="427023" y="868268"/>
                  </a:lnTo>
                  <a:cubicBezTo>
                    <a:pt x="476551" y="380575"/>
                    <a:pt x="888424" y="0"/>
                    <a:pt x="1389184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noFill/>
            </a:ln>
            <a:effectLst>
              <a:outerShdw blurRad="152400" dist="88900" dir="5400000" algn="t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6" name="任意多边形 87">
              <a:extLst>
                <a:ext uri="{FF2B5EF4-FFF2-40B4-BE49-F238E27FC236}">
                  <a16:creationId xmlns:a16="http://schemas.microsoft.com/office/drawing/2014/main" xmlns="" id="{01A6BC56-D56A-4537-A947-90D81E1B9E69}"/>
                </a:ext>
              </a:extLst>
            </p:cNvPr>
            <p:cNvSpPr/>
            <p:nvPr/>
          </p:nvSpPr>
          <p:spPr>
            <a:xfrm>
              <a:off x="594424" y="1153191"/>
              <a:ext cx="2584204" cy="1612476"/>
            </a:xfrm>
            <a:custGeom>
              <a:avLst/>
              <a:gdLst>
                <a:gd name="connsiteX0" fmla="*/ 1389184 w 3610707"/>
                <a:gd name="connsiteY0" fmla="*/ 0 h 2450125"/>
                <a:gd name="connsiteX1" fmla="*/ 2191163 w 3610707"/>
                <a:gd name="connsiteY1" fmla="*/ 426409 h 2450125"/>
                <a:gd name="connsiteX2" fmla="*/ 2262626 w 3610707"/>
                <a:gd name="connsiteY2" fmla="*/ 558069 h 2450125"/>
                <a:gd name="connsiteX3" fmla="*/ 2332890 w 3610707"/>
                <a:gd name="connsiteY3" fmla="*/ 550986 h 2450125"/>
                <a:gd name="connsiteX4" fmla="*/ 2894584 w 3610707"/>
                <a:gd name="connsiteY4" fmla="*/ 923302 h 2450125"/>
                <a:gd name="connsiteX5" fmla="*/ 2915413 w 3610707"/>
                <a:gd name="connsiteY5" fmla="*/ 990402 h 2450125"/>
                <a:gd name="connsiteX6" fmla="*/ 2934595 w 3610707"/>
                <a:gd name="connsiteY6" fmla="*/ 984447 h 2450125"/>
                <a:gd name="connsiteX7" fmla="*/ 3048000 w 3610707"/>
                <a:gd name="connsiteY7" fmla="*/ 973015 h 2450125"/>
                <a:gd name="connsiteX8" fmla="*/ 3610707 w 3610707"/>
                <a:gd name="connsiteY8" fmla="*/ 1535722 h 2450125"/>
                <a:gd name="connsiteX9" fmla="*/ 3048000 w 3610707"/>
                <a:gd name="connsiteY9" fmla="*/ 2098429 h 2450125"/>
                <a:gd name="connsiteX10" fmla="*/ 2934595 w 3610707"/>
                <a:gd name="connsiteY10" fmla="*/ 2086997 h 2450125"/>
                <a:gd name="connsiteX11" fmla="*/ 2841470 w 3610707"/>
                <a:gd name="connsiteY11" fmla="*/ 2058089 h 2450125"/>
                <a:gd name="connsiteX12" fmla="*/ 2778805 w 3610707"/>
                <a:gd name="connsiteY12" fmla="*/ 2134039 h 2450125"/>
                <a:gd name="connsiteX13" fmla="*/ 2327029 w 3610707"/>
                <a:gd name="connsiteY13" fmla="*/ 2321171 h 2450125"/>
                <a:gd name="connsiteX14" fmla="*/ 1897442 w 3610707"/>
                <a:gd name="connsiteY14" fmla="*/ 2155195 h 2450125"/>
                <a:gd name="connsiteX15" fmla="*/ 1878393 w 3610707"/>
                <a:gd name="connsiteY15" fmla="*/ 2135215 h 2450125"/>
                <a:gd name="connsiteX16" fmla="*/ 1860361 w 3610707"/>
                <a:gd name="connsiteY16" fmla="*/ 2168437 h 2450125"/>
                <a:gd name="connsiteX17" fmla="*/ 1330568 w 3610707"/>
                <a:gd name="connsiteY17" fmla="*/ 2450125 h 2450125"/>
                <a:gd name="connsiteX18" fmla="*/ 800775 w 3610707"/>
                <a:gd name="connsiteY18" fmla="*/ 2168437 h 2450125"/>
                <a:gd name="connsiteX19" fmla="*/ 771869 w 3610707"/>
                <a:gd name="connsiteY19" fmla="*/ 2115180 h 2450125"/>
                <a:gd name="connsiteX20" fmla="*/ 753583 w 3610707"/>
                <a:gd name="connsiteY20" fmla="*/ 2120856 h 2450125"/>
                <a:gd name="connsiteX21" fmla="*/ 627184 w 3610707"/>
                <a:gd name="connsiteY21" fmla="*/ 2133598 h 2450125"/>
                <a:gd name="connsiteX22" fmla="*/ 0 w 3610707"/>
                <a:gd name="connsiteY22" fmla="*/ 1506414 h 2450125"/>
                <a:gd name="connsiteX23" fmla="*/ 383056 w 3610707"/>
                <a:gd name="connsiteY23" fmla="*/ 928517 h 2450125"/>
                <a:gd name="connsiteX24" fmla="*/ 424632 w 3610707"/>
                <a:gd name="connsiteY24" fmla="*/ 915611 h 2450125"/>
                <a:gd name="connsiteX25" fmla="*/ 427023 w 3610707"/>
                <a:gd name="connsiteY25" fmla="*/ 868268 h 2450125"/>
                <a:gd name="connsiteX26" fmla="*/ 1389184 w 3610707"/>
                <a:gd name="connsiteY26" fmla="*/ 0 h 245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610707" h="2450125">
                  <a:moveTo>
                    <a:pt x="1389184" y="0"/>
                  </a:moveTo>
                  <a:cubicBezTo>
                    <a:pt x="1723024" y="0"/>
                    <a:pt x="2017359" y="169144"/>
                    <a:pt x="2191163" y="426409"/>
                  </a:cubicBezTo>
                  <a:lnTo>
                    <a:pt x="2262626" y="558069"/>
                  </a:lnTo>
                  <a:lnTo>
                    <a:pt x="2332890" y="550986"/>
                  </a:lnTo>
                  <a:cubicBezTo>
                    <a:pt x="2585394" y="550986"/>
                    <a:pt x="2802042" y="704507"/>
                    <a:pt x="2894584" y="923302"/>
                  </a:cubicBezTo>
                  <a:lnTo>
                    <a:pt x="2915413" y="990402"/>
                  </a:lnTo>
                  <a:lnTo>
                    <a:pt x="2934595" y="984447"/>
                  </a:lnTo>
                  <a:cubicBezTo>
                    <a:pt x="2971226" y="976951"/>
                    <a:pt x="3009154" y="973015"/>
                    <a:pt x="3048000" y="973015"/>
                  </a:cubicBezTo>
                  <a:cubicBezTo>
                    <a:pt x="3358774" y="973015"/>
                    <a:pt x="3610707" y="1224948"/>
                    <a:pt x="3610707" y="1535722"/>
                  </a:cubicBezTo>
                  <a:cubicBezTo>
                    <a:pt x="3610707" y="1846496"/>
                    <a:pt x="3358774" y="2098429"/>
                    <a:pt x="3048000" y="2098429"/>
                  </a:cubicBezTo>
                  <a:cubicBezTo>
                    <a:pt x="3009154" y="2098429"/>
                    <a:pt x="2971226" y="2094493"/>
                    <a:pt x="2934595" y="2086997"/>
                  </a:cubicBezTo>
                  <a:lnTo>
                    <a:pt x="2841470" y="2058089"/>
                  </a:lnTo>
                  <a:lnTo>
                    <a:pt x="2778805" y="2134039"/>
                  </a:lnTo>
                  <a:cubicBezTo>
                    <a:pt x="2663186" y="2249659"/>
                    <a:pt x="2503459" y="2321171"/>
                    <a:pt x="2327029" y="2321171"/>
                  </a:cubicBezTo>
                  <a:cubicBezTo>
                    <a:pt x="2161626" y="2321171"/>
                    <a:pt x="2010904" y="2258319"/>
                    <a:pt x="1897442" y="2155195"/>
                  </a:cubicBezTo>
                  <a:lnTo>
                    <a:pt x="1878393" y="2135215"/>
                  </a:lnTo>
                  <a:lnTo>
                    <a:pt x="1860361" y="2168437"/>
                  </a:lnTo>
                  <a:cubicBezTo>
                    <a:pt x="1745544" y="2338387"/>
                    <a:pt x="1551105" y="2450125"/>
                    <a:pt x="1330568" y="2450125"/>
                  </a:cubicBezTo>
                  <a:cubicBezTo>
                    <a:pt x="1110031" y="2450125"/>
                    <a:pt x="915592" y="2338387"/>
                    <a:pt x="800775" y="2168437"/>
                  </a:cubicBezTo>
                  <a:lnTo>
                    <a:pt x="771869" y="2115180"/>
                  </a:lnTo>
                  <a:lnTo>
                    <a:pt x="753583" y="2120856"/>
                  </a:lnTo>
                  <a:cubicBezTo>
                    <a:pt x="712755" y="2129211"/>
                    <a:pt x="670482" y="2133598"/>
                    <a:pt x="627184" y="2133598"/>
                  </a:cubicBezTo>
                  <a:cubicBezTo>
                    <a:pt x="280800" y="2133598"/>
                    <a:pt x="0" y="1852798"/>
                    <a:pt x="0" y="1506414"/>
                  </a:cubicBezTo>
                  <a:cubicBezTo>
                    <a:pt x="0" y="1246626"/>
                    <a:pt x="157950" y="1023729"/>
                    <a:pt x="383056" y="928517"/>
                  </a:cubicBezTo>
                  <a:lnTo>
                    <a:pt x="424632" y="915611"/>
                  </a:lnTo>
                  <a:lnTo>
                    <a:pt x="427023" y="868268"/>
                  </a:lnTo>
                  <a:cubicBezTo>
                    <a:pt x="476551" y="380575"/>
                    <a:pt x="888424" y="0"/>
                    <a:pt x="1389184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rgbClr val="91F0FD"/>
              </a:solidFill>
            </a:ln>
            <a:effectLst>
              <a:innerShdw blurRad="355600" dist="114300" dir="3600000">
                <a:srgbClr val="19B4C9">
                  <a:alpha val="71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7" name="组合 2">
            <a:extLst>
              <a:ext uri="{FF2B5EF4-FFF2-40B4-BE49-F238E27FC236}">
                <a16:creationId xmlns:a16="http://schemas.microsoft.com/office/drawing/2014/main" xmlns="" id="{ECCF714D-8F06-4342-95DA-47C383C51CCD}"/>
              </a:ext>
            </a:extLst>
          </p:cNvPr>
          <p:cNvGrpSpPr/>
          <p:nvPr/>
        </p:nvGrpSpPr>
        <p:grpSpPr>
          <a:xfrm>
            <a:off x="4934531" y="2647240"/>
            <a:ext cx="1172591" cy="1179462"/>
            <a:chOff x="1267237" y="4149067"/>
            <a:chExt cx="1172591" cy="1179462"/>
          </a:xfrm>
        </p:grpSpPr>
        <p:sp>
          <p:nvSpPr>
            <p:cNvPr id="58" name="五角星 2">
              <a:extLst>
                <a:ext uri="{FF2B5EF4-FFF2-40B4-BE49-F238E27FC236}">
                  <a16:creationId xmlns:a16="http://schemas.microsoft.com/office/drawing/2014/main" xmlns="" id="{A160AD65-4F83-4F97-85CE-6E6C4382FFA6}"/>
                </a:ext>
              </a:extLst>
            </p:cNvPr>
            <p:cNvSpPr/>
            <p:nvPr/>
          </p:nvSpPr>
          <p:spPr>
            <a:xfrm rot="1013228">
              <a:off x="1267237" y="4149067"/>
              <a:ext cx="1172591" cy="1179462"/>
            </a:xfrm>
            <a:custGeom>
              <a:avLst/>
              <a:gdLst>
                <a:gd name="connsiteX0" fmla="*/ 1 w 914400"/>
                <a:gd name="connsiteY0" fmla="*/ 349269 h 914400"/>
                <a:gd name="connsiteX1" fmla="*/ 262140 w 914400"/>
                <a:gd name="connsiteY1" fmla="*/ 223173 h 914400"/>
                <a:gd name="connsiteX2" fmla="*/ 457200 w 914400"/>
                <a:gd name="connsiteY2" fmla="*/ 0 h 914400"/>
                <a:gd name="connsiteX3" fmla="*/ 652260 w 914400"/>
                <a:gd name="connsiteY3" fmla="*/ 223173 h 914400"/>
                <a:gd name="connsiteX4" fmla="*/ 914399 w 914400"/>
                <a:gd name="connsiteY4" fmla="*/ 349269 h 914400"/>
                <a:gd name="connsiteX5" fmla="*/ 772814 w 914400"/>
                <a:gd name="connsiteY5" fmla="*/ 613293 h 914400"/>
                <a:gd name="connsiteX6" fmla="*/ 739765 w 914400"/>
                <a:gd name="connsiteY6" fmla="*/ 914398 h 914400"/>
                <a:gd name="connsiteX7" fmla="*/ 457200 w 914400"/>
                <a:gd name="connsiteY7" fmla="*/ 854400 h 914400"/>
                <a:gd name="connsiteX8" fmla="*/ 174635 w 914400"/>
                <a:gd name="connsiteY8" fmla="*/ 914398 h 914400"/>
                <a:gd name="connsiteX9" fmla="*/ 141586 w 914400"/>
                <a:gd name="connsiteY9" fmla="*/ 613293 h 914400"/>
                <a:gd name="connsiteX10" fmla="*/ 1 w 914400"/>
                <a:gd name="connsiteY10" fmla="*/ 349269 h 914400"/>
                <a:gd name="connsiteX0" fmla="*/ 0 w 914398"/>
                <a:gd name="connsiteY0" fmla="*/ 349269 h 923906"/>
                <a:gd name="connsiteX1" fmla="*/ 262139 w 914398"/>
                <a:gd name="connsiteY1" fmla="*/ 223173 h 923906"/>
                <a:gd name="connsiteX2" fmla="*/ 457199 w 914398"/>
                <a:gd name="connsiteY2" fmla="*/ 0 h 923906"/>
                <a:gd name="connsiteX3" fmla="*/ 652259 w 914398"/>
                <a:gd name="connsiteY3" fmla="*/ 223173 h 923906"/>
                <a:gd name="connsiteX4" fmla="*/ 914398 w 914398"/>
                <a:gd name="connsiteY4" fmla="*/ 349269 h 923906"/>
                <a:gd name="connsiteX5" fmla="*/ 772813 w 914398"/>
                <a:gd name="connsiteY5" fmla="*/ 613293 h 923906"/>
                <a:gd name="connsiteX6" fmla="*/ 739764 w 914398"/>
                <a:gd name="connsiteY6" fmla="*/ 914398 h 923906"/>
                <a:gd name="connsiteX7" fmla="*/ 457199 w 914398"/>
                <a:gd name="connsiteY7" fmla="*/ 854400 h 923906"/>
                <a:gd name="connsiteX8" fmla="*/ 174634 w 914398"/>
                <a:gd name="connsiteY8" fmla="*/ 914398 h 923906"/>
                <a:gd name="connsiteX9" fmla="*/ 141585 w 914398"/>
                <a:gd name="connsiteY9" fmla="*/ 613293 h 923906"/>
                <a:gd name="connsiteX10" fmla="*/ 0 w 914398"/>
                <a:gd name="connsiteY10" fmla="*/ 349269 h 923906"/>
                <a:gd name="connsiteX0" fmla="*/ 0 w 916461"/>
                <a:gd name="connsiteY0" fmla="*/ 349269 h 923906"/>
                <a:gd name="connsiteX1" fmla="*/ 262139 w 916461"/>
                <a:gd name="connsiteY1" fmla="*/ 223173 h 923906"/>
                <a:gd name="connsiteX2" fmla="*/ 457199 w 916461"/>
                <a:gd name="connsiteY2" fmla="*/ 0 h 923906"/>
                <a:gd name="connsiteX3" fmla="*/ 652259 w 916461"/>
                <a:gd name="connsiteY3" fmla="*/ 223173 h 923906"/>
                <a:gd name="connsiteX4" fmla="*/ 914398 w 916461"/>
                <a:gd name="connsiteY4" fmla="*/ 349269 h 923906"/>
                <a:gd name="connsiteX5" fmla="*/ 772813 w 916461"/>
                <a:gd name="connsiteY5" fmla="*/ 613293 h 923906"/>
                <a:gd name="connsiteX6" fmla="*/ 739764 w 916461"/>
                <a:gd name="connsiteY6" fmla="*/ 914398 h 923906"/>
                <a:gd name="connsiteX7" fmla="*/ 457199 w 916461"/>
                <a:gd name="connsiteY7" fmla="*/ 854400 h 923906"/>
                <a:gd name="connsiteX8" fmla="*/ 174634 w 916461"/>
                <a:gd name="connsiteY8" fmla="*/ 914398 h 923906"/>
                <a:gd name="connsiteX9" fmla="*/ 141585 w 916461"/>
                <a:gd name="connsiteY9" fmla="*/ 613293 h 923906"/>
                <a:gd name="connsiteX10" fmla="*/ 0 w 916461"/>
                <a:gd name="connsiteY10" fmla="*/ 349269 h 923906"/>
                <a:gd name="connsiteX0" fmla="*/ 0 w 916461"/>
                <a:gd name="connsiteY0" fmla="*/ 349269 h 923906"/>
                <a:gd name="connsiteX1" fmla="*/ 262139 w 916461"/>
                <a:gd name="connsiteY1" fmla="*/ 223173 h 923906"/>
                <a:gd name="connsiteX2" fmla="*/ 457199 w 916461"/>
                <a:gd name="connsiteY2" fmla="*/ 0 h 923906"/>
                <a:gd name="connsiteX3" fmla="*/ 652259 w 916461"/>
                <a:gd name="connsiteY3" fmla="*/ 223173 h 923906"/>
                <a:gd name="connsiteX4" fmla="*/ 914398 w 916461"/>
                <a:gd name="connsiteY4" fmla="*/ 349269 h 923906"/>
                <a:gd name="connsiteX5" fmla="*/ 772813 w 916461"/>
                <a:gd name="connsiteY5" fmla="*/ 613293 h 923906"/>
                <a:gd name="connsiteX6" fmla="*/ 739764 w 916461"/>
                <a:gd name="connsiteY6" fmla="*/ 914398 h 923906"/>
                <a:gd name="connsiteX7" fmla="*/ 457199 w 916461"/>
                <a:gd name="connsiteY7" fmla="*/ 854400 h 923906"/>
                <a:gd name="connsiteX8" fmla="*/ 174634 w 916461"/>
                <a:gd name="connsiteY8" fmla="*/ 914398 h 923906"/>
                <a:gd name="connsiteX9" fmla="*/ 141585 w 916461"/>
                <a:gd name="connsiteY9" fmla="*/ 613293 h 923906"/>
                <a:gd name="connsiteX10" fmla="*/ 0 w 916461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18524" h="923906">
                  <a:moveTo>
                    <a:pt x="2063" y="349269"/>
                  </a:moveTo>
                  <a:cubicBezTo>
                    <a:pt x="22155" y="284249"/>
                    <a:pt x="188002" y="281384"/>
                    <a:pt x="264202" y="223173"/>
                  </a:cubicBezTo>
                  <a:cubicBezTo>
                    <a:pt x="340402" y="164962"/>
                    <a:pt x="394242" y="0"/>
                    <a:pt x="459262" y="0"/>
                  </a:cubicBezTo>
                  <a:cubicBezTo>
                    <a:pt x="524282" y="0"/>
                    <a:pt x="578122" y="164962"/>
                    <a:pt x="654322" y="223173"/>
                  </a:cubicBezTo>
                  <a:cubicBezTo>
                    <a:pt x="730522" y="281384"/>
                    <a:pt x="896369" y="284249"/>
                    <a:pt x="916461" y="349269"/>
                  </a:cubicBezTo>
                  <a:cubicBezTo>
                    <a:pt x="936553" y="414289"/>
                    <a:pt x="803982" y="519105"/>
                    <a:pt x="774876" y="613293"/>
                  </a:cubicBezTo>
                  <a:cubicBezTo>
                    <a:pt x="745770" y="707481"/>
                    <a:pt x="794429" y="874213"/>
                    <a:pt x="741827" y="914398"/>
                  </a:cubicBezTo>
                  <a:cubicBezTo>
                    <a:pt x="689225" y="954583"/>
                    <a:pt x="553450" y="854400"/>
                    <a:pt x="459262" y="854400"/>
                  </a:cubicBezTo>
                  <a:cubicBezTo>
                    <a:pt x="365074" y="874399"/>
                    <a:pt x="257367" y="928196"/>
                    <a:pt x="176697" y="914398"/>
                  </a:cubicBezTo>
                  <a:cubicBezTo>
                    <a:pt x="96027" y="900600"/>
                    <a:pt x="172754" y="707481"/>
                    <a:pt x="143648" y="613293"/>
                  </a:cubicBezTo>
                  <a:cubicBezTo>
                    <a:pt x="114542" y="519105"/>
                    <a:pt x="-18029" y="414289"/>
                    <a:pt x="2063" y="349269"/>
                  </a:cubicBezTo>
                  <a:close/>
                </a:path>
              </a:pathLst>
            </a:custGeom>
            <a:solidFill>
              <a:srgbClr val="0BEEF9"/>
            </a:solidFill>
            <a:ln w="63500">
              <a:noFill/>
            </a:ln>
            <a:effectLst>
              <a:outerShdw blurRad="190500" dist="63500" dir="5400000" algn="t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hreePt" dir="t"/>
            </a:scene3d>
            <a:sp3d extrusionH="76200" contourW="31750" prstMaterial="plastic">
              <a:bevelT w="438150" h="158750" prst="angle"/>
              <a:bevelB w="88900"/>
              <a:extrusionClr>
                <a:srgbClr val="0DDBF1"/>
              </a:extrusionClr>
              <a:contourClr>
                <a:schemeClr val="bg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9" name="文本框 4">
              <a:extLst>
                <a:ext uri="{FF2B5EF4-FFF2-40B4-BE49-F238E27FC236}">
                  <a16:creationId xmlns:a16="http://schemas.microsoft.com/office/drawing/2014/main" xmlns="" id="{267CB8E1-CF99-4CF9-93D6-65BF238AC4A2}"/>
                </a:ext>
              </a:extLst>
            </p:cNvPr>
            <p:cNvSpPr txBox="1"/>
            <p:nvPr/>
          </p:nvSpPr>
          <p:spPr>
            <a:xfrm>
              <a:off x="1415323" y="4240762"/>
              <a:ext cx="883575" cy="923330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altLang="zh-CN" sz="5400" b="1" dirty="0">
                  <a:ln w="25400">
                    <a:solidFill>
                      <a:srgbClr val="FF8FA7"/>
                    </a:solidFill>
                  </a:ln>
                  <a:solidFill>
                    <a:schemeClr val="bg1"/>
                  </a:solidFill>
                  <a:latin typeface="方正超粗黑简体" panose="03000509000000000000" pitchFamily="65" charset="-122"/>
                  <a:ea typeface="方正超粗黑简体" panose="03000509000000000000" pitchFamily="65" charset="-122"/>
                </a:rPr>
                <a:t>01</a:t>
              </a:r>
              <a:endParaRPr lang="zh-CN" altLang="en-US" sz="5400" b="1" dirty="0">
                <a:ln w="25400">
                  <a:solidFill>
                    <a:srgbClr val="FF8FA7"/>
                  </a:solidFill>
                </a:ln>
                <a:solidFill>
                  <a:schemeClr val="bg1"/>
                </a:solidFill>
                <a:latin typeface="方正超粗黑简体" panose="03000509000000000000" pitchFamily="65" charset="-122"/>
                <a:ea typeface="方正超粗黑简体" panose="03000509000000000000" pitchFamily="65" charset="-122"/>
              </a:endParaRPr>
            </a:p>
          </p:txBody>
        </p:sp>
      </p:grpSp>
      <p:sp>
        <p:nvSpPr>
          <p:cNvPr id="60" name="TextBox 59">
            <a:extLst>
              <a:ext uri="{FF2B5EF4-FFF2-40B4-BE49-F238E27FC236}">
                <a16:creationId xmlns:a16="http://schemas.microsoft.com/office/drawing/2014/main" xmlns="" id="{C53AFB96-3393-428B-A54B-74CADEDDF584}"/>
              </a:ext>
            </a:extLst>
          </p:cNvPr>
          <p:cNvSpPr txBox="1"/>
          <p:nvPr/>
        </p:nvSpPr>
        <p:spPr>
          <a:xfrm>
            <a:off x="6755784" y="2246118"/>
            <a:ext cx="4089581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6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Nói </a:t>
            </a:r>
            <a:r>
              <a:rPr lang="en-US" sz="66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và đáp</a:t>
            </a:r>
          </a:p>
          <a:p>
            <a:pPr algn="ctr"/>
            <a:r>
              <a:rPr lang="vi-VN" sz="66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lời </a:t>
            </a:r>
            <a:r>
              <a:rPr lang="en-US" sz="66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chào</a:t>
            </a:r>
            <a:endParaRPr lang="en-US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4416239"/>
      </p:ext>
    </p:extLst>
  </p:cSld>
  <p:clrMapOvr>
    <a:masterClrMapping/>
  </p:clrMapOvr>
  <p:transition spd="slow">
    <p:wip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" dur="10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1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10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6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0" dur="10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nodeType="with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23" dur="15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24" dur="15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7" dur="10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8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4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7" dur="75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75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9" dur="75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0" presetID="53" presetClass="entr" presetSubtype="16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4" dur="500"/>
                                            <p:tgtEl>
                                              <p:spTgt spid="6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" grpId="0" animBg="1"/>
          <p:bldP spid="60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" dur="10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1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10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6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0" dur="10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5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5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7" dur="10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8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4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7" dur="75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75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9" dur="75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0" presetID="53" presetClass="entr" presetSubtype="16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4" dur="500"/>
                                            <p:tgtEl>
                                              <p:spTgt spid="6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" grpId="0" animBg="1"/>
          <p:bldP spid="60" grpId="0"/>
        </p:bld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矩形 4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9B4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7" name="图片 7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791" t="54898" r="26118" b="28684"/>
          <a:stretch/>
        </p:blipFill>
        <p:spPr>
          <a:xfrm>
            <a:off x="1438427" y="4488891"/>
            <a:ext cx="435427" cy="442339"/>
          </a:xfrm>
          <a:prstGeom prst="rect">
            <a:avLst/>
          </a:prstGeom>
        </p:spPr>
      </p:pic>
      <p:sp>
        <p:nvSpPr>
          <p:cNvPr id="85" name="圆角矩形 84"/>
          <p:cNvSpPr/>
          <p:nvPr/>
        </p:nvSpPr>
        <p:spPr>
          <a:xfrm>
            <a:off x="2213811" y="1220743"/>
            <a:ext cx="8133348" cy="4523874"/>
          </a:xfrm>
          <a:prstGeom prst="roundRect">
            <a:avLst>
              <a:gd name="adj" fmla="val 732"/>
            </a:avLst>
          </a:prstGeom>
          <a:solidFill>
            <a:schemeClr val="bg1">
              <a:alpha val="35000"/>
            </a:schemeClr>
          </a:solidFill>
          <a:ln w="12700">
            <a:solidFill>
              <a:srgbClr val="91F0FD"/>
            </a:solidFill>
          </a:ln>
          <a:effectLst>
            <a:outerShdw blurRad="165100" dist="635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8" name="图片 9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791" t="54898" r="26118" b="28684"/>
          <a:stretch/>
        </p:blipFill>
        <p:spPr>
          <a:xfrm>
            <a:off x="10800716" y="3797593"/>
            <a:ext cx="435427" cy="442339"/>
          </a:xfrm>
          <a:prstGeom prst="rect">
            <a:avLst/>
          </a:prstGeom>
        </p:spPr>
      </p:pic>
      <p:pic>
        <p:nvPicPr>
          <p:cNvPr id="99" name="图片 9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791" t="54898" r="26118" b="28684"/>
          <a:stretch/>
        </p:blipFill>
        <p:spPr>
          <a:xfrm>
            <a:off x="8730712" y="6027308"/>
            <a:ext cx="329756" cy="334991"/>
          </a:xfrm>
          <a:prstGeom prst="rect">
            <a:avLst/>
          </a:prstGeom>
        </p:spPr>
      </p:pic>
      <p:grpSp>
        <p:nvGrpSpPr>
          <p:cNvPr id="37" name="组合 36"/>
          <p:cNvGrpSpPr/>
          <p:nvPr/>
        </p:nvGrpSpPr>
        <p:grpSpPr>
          <a:xfrm rot="2224307">
            <a:off x="10894092" y="4435129"/>
            <a:ext cx="555837" cy="545616"/>
            <a:chOff x="10646778" y="4753862"/>
            <a:chExt cx="751521" cy="737702"/>
          </a:xfrm>
        </p:grpSpPr>
        <p:sp>
          <p:nvSpPr>
            <p:cNvPr id="38" name="五角星 2"/>
            <p:cNvSpPr/>
            <p:nvPr/>
          </p:nvSpPr>
          <p:spPr>
            <a:xfrm rot="20227648" flipH="1">
              <a:off x="10648573" y="4753862"/>
              <a:ext cx="749726" cy="728735"/>
            </a:xfrm>
            <a:custGeom>
              <a:avLst/>
              <a:gdLst>
                <a:gd name="connsiteX0" fmla="*/ 1 w 914400"/>
                <a:gd name="connsiteY0" fmla="*/ 349269 h 914400"/>
                <a:gd name="connsiteX1" fmla="*/ 262140 w 914400"/>
                <a:gd name="connsiteY1" fmla="*/ 223173 h 914400"/>
                <a:gd name="connsiteX2" fmla="*/ 457200 w 914400"/>
                <a:gd name="connsiteY2" fmla="*/ 0 h 914400"/>
                <a:gd name="connsiteX3" fmla="*/ 652260 w 914400"/>
                <a:gd name="connsiteY3" fmla="*/ 223173 h 914400"/>
                <a:gd name="connsiteX4" fmla="*/ 914399 w 914400"/>
                <a:gd name="connsiteY4" fmla="*/ 349269 h 914400"/>
                <a:gd name="connsiteX5" fmla="*/ 772814 w 914400"/>
                <a:gd name="connsiteY5" fmla="*/ 613293 h 914400"/>
                <a:gd name="connsiteX6" fmla="*/ 739765 w 914400"/>
                <a:gd name="connsiteY6" fmla="*/ 914398 h 914400"/>
                <a:gd name="connsiteX7" fmla="*/ 457200 w 914400"/>
                <a:gd name="connsiteY7" fmla="*/ 854400 h 914400"/>
                <a:gd name="connsiteX8" fmla="*/ 174635 w 914400"/>
                <a:gd name="connsiteY8" fmla="*/ 914398 h 914400"/>
                <a:gd name="connsiteX9" fmla="*/ 141586 w 914400"/>
                <a:gd name="connsiteY9" fmla="*/ 613293 h 914400"/>
                <a:gd name="connsiteX10" fmla="*/ 1 w 914400"/>
                <a:gd name="connsiteY10" fmla="*/ 349269 h 914400"/>
                <a:gd name="connsiteX0" fmla="*/ 0 w 914398"/>
                <a:gd name="connsiteY0" fmla="*/ 349269 h 923906"/>
                <a:gd name="connsiteX1" fmla="*/ 262139 w 914398"/>
                <a:gd name="connsiteY1" fmla="*/ 223173 h 923906"/>
                <a:gd name="connsiteX2" fmla="*/ 457199 w 914398"/>
                <a:gd name="connsiteY2" fmla="*/ 0 h 923906"/>
                <a:gd name="connsiteX3" fmla="*/ 652259 w 914398"/>
                <a:gd name="connsiteY3" fmla="*/ 223173 h 923906"/>
                <a:gd name="connsiteX4" fmla="*/ 914398 w 914398"/>
                <a:gd name="connsiteY4" fmla="*/ 349269 h 923906"/>
                <a:gd name="connsiteX5" fmla="*/ 772813 w 914398"/>
                <a:gd name="connsiteY5" fmla="*/ 613293 h 923906"/>
                <a:gd name="connsiteX6" fmla="*/ 739764 w 914398"/>
                <a:gd name="connsiteY6" fmla="*/ 914398 h 923906"/>
                <a:gd name="connsiteX7" fmla="*/ 457199 w 914398"/>
                <a:gd name="connsiteY7" fmla="*/ 854400 h 923906"/>
                <a:gd name="connsiteX8" fmla="*/ 174634 w 914398"/>
                <a:gd name="connsiteY8" fmla="*/ 914398 h 923906"/>
                <a:gd name="connsiteX9" fmla="*/ 141585 w 914398"/>
                <a:gd name="connsiteY9" fmla="*/ 613293 h 923906"/>
                <a:gd name="connsiteX10" fmla="*/ 0 w 914398"/>
                <a:gd name="connsiteY10" fmla="*/ 349269 h 923906"/>
                <a:gd name="connsiteX0" fmla="*/ 0 w 916461"/>
                <a:gd name="connsiteY0" fmla="*/ 349269 h 923906"/>
                <a:gd name="connsiteX1" fmla="*/ 262139 w 916461"/>
                <a:gd name="connsiteY1" fmla="*/ 223173 h 923906"/>
                <a:gd name="connsiteX2" fmla="*/ 457199 w 916461"/>
                <a:gd name="connsiteY2" fmla="*/ 0 h 923906"/>
                <a:gd name="connsiteX3" fmla="*/ 652259 w 916461"/>
                <a:gd name="connsiteY3" fmla="*/ 223173 h 923906"/>
                <a:gd name="connsiteX4" fmla="*/ 914398 w 916461"/>
                <a:gd name="connsiteY4" fmla="*/ 349269 h 923906"/>
                <a:gd name="connsiteX5" fmla="*/ 772813 w 916461"/>
                <a:gd name="connsiteY5" fmla="*/ 613293 h 923906"/>
                <a:gd name="connsiteX6" fmla="*/ 739764 w 916461"/>
                <a:gd name="connsiteY6" fmla="*/ 914398 h 923906"/>
                <a:gd name="connsiteX7" fmla="*/ 457199 w 916461"/>
                <a:gd name="connsiteY7" fmla="*/ 854400 h 923906"/>
                <a:gd name="connsiteX8" fmla="*/ 174634 w 916461"/>
                <a:gd name="connsiteY8" fmla="*/ 914398 h 923906"/>
                <a:gd name="connsiteX9" fmla="*/ 141585 w 916461"/>
                <a:gd name="connsiteY9" fmla="*/ 613293 h 923906"/>
                <a:gd name="connsiteX10" fmla="*/ 0 w 916461"/>
                <a:gd name="connsiteY10" fmla="*/ 349269 h 923906"/>
                <a:gd name="connsiteX0" fmla="*/ 0 w 916461"/>
                <a:gd name="connsiteY0" fmla="*/ 349269 h 923906"/>
                <a:gd name="connsiteX1" fmla="*/ 262139 w 916461"/>
                <a:gd name="connsiteY1" fmla="*/ 223173 h 923906"/>
                <a:gd name="connsiteX2" fmla="*/ 457199 w 916461"/>
                <a:gd name="connsiteY2" fmla="*/ 0 h 923906"/>
                <a:gd name="connsiteX3" fmla="*/ 652259 w 916461"/>
                <a:gd name="connsiteY3" fmla="*/ 223173 h 923906"/>
                <a:gd name="connsiteX4" fmla="*/ 914398 w 916461"/>
                <a:gd name="connsiteY4" fmla="*/ 349269 h 923906"/>
                <a:gd name="connsiteX5" fmla="*/ 772813 w 916461"/>
                <a:gd name="connsiteY5" fmla="*/ 613293 h 923906"/>
                <a:gd name="connsiteX6" fmla="*/ 739764 w 916461"/>
                <a:gd name="connsiteY6" fmla="*/ 914398 h 923906"/>
                <a:gd name="connsiteX7" fmla="*/ 457199 w 916461"/>
                <a:gd name="connsiteY7" fmla="*/ 854400 h 923906"/>
                <a:gd name="connsiteX8" fmla="*/ 174634 w 916461"/>
                <a:gd name="connsiteY8" fmla="*/ 914398 h 923906"/>
                <a:gd name="connsiteX9" fmla="*/ 141585 w 916461"/>
                <a:gd name="connsiteY9" fmla="*/ 613293 h 923906"/>
                <a:gd name="connsiteX10" fmla="*/ 0 w 916461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18524" h="923906">
                  <a:moveTo>
                    <a:pt x="2063" y="349269"/>
                  </a:moveTo>
                  <a:cubicBezTo>
                    <a:pt x="22155" y="284249"/>
                    <a:pt x="188002" y="281384"/>
                    <a:pt x="264202" y="223173"/>
                  </a:cubicBezTo>
                  <a:cubicBezTo>
                    <a:pt x="340402" y="164962"/>
                    <a:pt x="394242" y="0"/>
                    <a:pt x="459262" y="0"/>
                  </a:cubicBezTo>
                  <a:cubicBezTo>
                    <a:pt x="524282" y="0"/>
                    <a:pt x="578122" y="164962"/>
                    <a:pt x="654322" y="223173"/>
                  </a:cubicBezTo>
                  <a:cubicBezTo>
                    <a:pt x="730522" y="281384"/>
                    <a:pt x="896369" y="284249"/>
                    <a:pt x="916461" y="349269"/>
                  </a:cubicBezTo>
                  <a:cubicBezTo>
                    <a:pt x="936553" y="414289"/>
                    <a:pt x="803982" y="519105"/>
                    <a:pt x="774876" y="613293"/>
                  </a:cubicBezTo>
                  <a:cubicBezTo>
                    <a:pt x="745770" y="707481"/>
                    <a:pt x="794429" y="874213"/>
                    <a:pt x="741827" y="914398"/>
                  </a:cubicBezTo>
                  <a:cubicBezTo>
                    <a:pt x="689225" y="954583"/>
                    <a:pt x="553450" y="854400"/>
                    <a:pt x="459262" y="854400"/>
                  </a:cubicBezTo>
                  <a:cubicBezTo>
                    <a:pt x="365074" y="874399"/>
                    <a:pt x="257367" y="928196"/>
                    <a:pt x="176697" y="914398"/>
                  </a:cubicBezTo>
                  <a:cubicBezTo>
                    <a:pt x="96027" y="900600"/>
                    <a:pt x="172754" y="707481"/>
                    <a:pt x="143648" y="613293"/>
                  </a:cubicBezTo>
                  <a:cubicBezTo>
                    <a:pt x="114542" y="519105"/>
                    <a:pt x="-18029" y="414289"/>
                    <a:pt x="2063" y="349269"/>
                  </a:cubicBezTo>
                  <a:close/>
                </a:path>
              </a:pathLst>
            </a:custGeom>
            <a:solidFill>
              <a:schemeClr val="bg1"/>
            </a:solidFill>
            <a:ln w="15875">
              <a:noFill/>
            </a:ln>
            <a:effectLst>
              <a:outerShdw blurRad="76200" dist="50800" dir="5400000" algn="t" rotWithShape="0">
                <a:prstClr val="black">
                  <a:alpha val="1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39" name="组合 38"/>
            <p:cNvGrpSpPr/>
            <p:nvPr/>
          </p:nvGrpSpPr>
          <p:grpSpPr>
            <a:xfrm>
              <a:off x="10646778" y="4762829"/>
              <a:ext cx="749726" cy="728735"/>
              <a:chOff x="11012539" y="4493889"/>
              <a:chExt cx="749726" cy="728735"/>
            </a:xfrm>
          </p:grpSpPr>
          <p:sp>
            <p:nvSpPr>
              <p:cNvPr id="40" name="五角星 2"/>
              <p:cNvSpPr/>
              <p:nvPr/>
            </p:nvSpPr>
            <p:spPr>
              <a:xfrm rot="20227648" flipH="1">
                <a:off x="11012539" y="4493889"/>
                <a:ext cx="749726" cy="728735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" fmla="*/ 0 w 914398"/>
                  <a:gd name="connsiteY0" fmla="*/ 349269 h 923906"/>
                  <a:gd name="connsiteX1" fmla="*/ 262139 w 914398"/>
                  <a:gd name="connsiteY1" fmla="*/ 223173 h 923906"/>
                  <a:gd name="connsiteX2" fmla="*/ 457199 w 914398"/>
                  <a:gd name="connsiteY2" fmla="*/ 0 h 923906"/>
                  <a:gd name="connsiteX3" fmla="*/ 652259 w 914398"/>
                  <a:gd name="connsiteY3" fmla="*/ 223173 h 923906"/>
                  <a:gd name="connsiteX4" fmla="*/ 914398 w 914398"/>
                  <a:gd name="connsiteY4" fmla="*/ 349269 h 923906"/>
                  <a:gd name="connsiteX5" fmla="*/ 772813 w 914398"/>
                  <a:gd name="connsiteY5" fmla="*/ 613293 h 923906"/>
                  <a:gd name="connsiteX6" fmla="*/ 739764 w 914398"/>
                  <a:gd name="connsiteY6" fmla="*/ 914398 h 923906"/>
                  <a:gd name="connsiteX7" fmla="*/ 457199 w 914398"/>
                  <a:gd name="connsiteY7" fmla="*/ 854400 h 923906"/>
                  <a:gd name="connsiteX8" fmla="*/ 174634 w 914398"/>
                  <a:gd name="connsiteY8" fmla="*/ 914398 h 923906"/>
                  <a:gd name="connsiteX9" fmla="*/ 141585 w 914398"/>
                  <a:gd name="connsiteY9" fmla="*/ 613293 h 923906"/>
                  <a:gd name="connsiteX10" fmla="*/ 0 w 914398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18524" h="923906">
                    <a:moveTo>
                      <a:pt x="2063" y="349269"/>
                    </a:moveTo>
                    <a:cubicBezTo>
                      <a:pt x="22155" y="284249"/>
                      <a:pt x="188002" y="281384"/>
                      <a:pt x="264202" y="223173"/>
                    </a:cubicBezTo>
                    <a:cubicBezTo>
                      <a:pt x="340402" y="164962"/>
                      <a:pt x="394242" y="0"/>
                      <a:pt x="459262" y="0"/>
                    </a:cubicBezTo>
                    <a:cubicBezTo>
                      <a:pt x="524282" y="0"/>
                      <a:pt x="578122" y="164962"/>
                      <a:pt x="654322" y="223173"/>
                    </a:cubicBezTo>
                    <a:cubicBezTo>
                      <a:pt x="730522" y="281384"/>
                      <a:pt x="896369" y="284249"/>
                      <a:pt x="916461" y="349269"/>
                    </a:cubicBezTo>
                    <a:cubicBezTo>
                      <a:pt x="936553" y="414289"/>
                      <a:pt x="803982" y="519105"/>
                      <a:pt x="774876" y="613293"/>
                    </a:cubicBezTo>
                    <a:cubicBezTo>
                      <a:pt x="745770" y="707481"/>
                      <a:pt x="794429" y="874213"/>
                      <a:pt x="741827" y="914398"/>
                    </a:cubicBezTo>
                    <a:cubicBezTo>
                      <a:pt x="689225" y="954583"/>
                      <a:pt x="553450" y="854400"/>
                      <a:pt x="459262" y="854400"/>
                    </a:cubicBezTo>
                    <a:cubicBezTo>
                      <a:pt x="365074" y="874399"/>
                      <a:pt x="257367" y="928196"/>
                      <a:pt x="176697" y="914398"/>
                    </a:cubicBezTo>
                    <a:cubicBezTo>
                      <a:pt x="96027" y="900600"/>
                      <a:pt x="172754" y="707481"/>
                      <a:pt x="143648" y="613293"/>
                    </a:cubicBezTo>
                    <a:cubicBezTo>
                      <a:pt x="114542" y="519105"/>
                      <a:pt x="-18029" y="414289"/>
                      <a:pt x="2063" y="349269"/>
                    </a:cubicBezTo>
                    <a:close/>
                  </a:path>
                </a:pathLst>
              </a:custGeom>
              <a:solidFill>
                <a:srgbClr val="FFFF00"/>
              </a:solidFill>
              <a:ln w="15875">
                <a:solidFill>
                  <a:srgbClr val="FFFF00"/>
                </a:solidFill>
              </a:ln>
              <a:effectLst>
                <a:innerShdw blurRad="292100">
                  <a:srgbClr val="FFC000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2" name="五角星 2"/>
              <p:cNvSpPr/>
              <p:nvPr/>
            </p:nvSpPr>
            <p:spPr>
              <a:xfrm rot="20424262">
                <a:off x="11046365" y="4655056"/>
                <a:ext cx="290576" cy="221980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" fmla="*/ 0 w 914398"/>
                  <a:gd name="connsiteY0" fmla="*/ 349269 h 923906"/>
                  <a:gd name="connsiteX1" fmla="*/ 262139 w 914398"/>
                  <a:gd name="connsiteY1" fmla="*/ 223173 h 923906"/>
                  <a:gd name="connsiteX2" fmla="*/ 457199 w 914398"/>
                  <a:gd name="connsiteY2" fmla="*/ 0 h 923906"/>
                  <a:gd name="connsiteX3" fmla="*/ 652259 w 914398"/>
                  <a:gd name="connsiteY3" fmla="*/ 223173 h 923906"/>
                  <a:gd name="connsiteX4" fmla="*/ 914398 w 914398"/>
                  <a:gd name="connsiteY4" fmla="*/ 349269 h 923906"/>
                  <a:gd name="connsiteX5" fmla="*/ 772813 w 914398"/>
                  <a:gd name="connsiteY5" fmla="*/ 613293 h 923906"/>
                  <a:gd name="connsiteX6" fmla="*/ 739764 w 914398"/>
                  <a:gd name="connsiteY6" fmla="*/ 914398 h 923906"/>
                  <a:gd name="connsiteX7" fmla="*/ 457199 w 914398"/>
                  <a:gd name="connsiteY7" fmla="*/ 854400 h 923906"/>
                  <a:gd name="connsiteX8" fmla="*/ 174634 w 914398"/>
                  <a:gd name="connsiteY8" fmla="*/ 914398 h 923906"/>
                  <a:gd name="connsiteX9" fmla="*/ 141585 w 914398"/>
                  <a:gd name="connsiteY9" fmla="*/ 613293 h 923906"/>
                  <a:gd name="connsiteX10" fmla="*/ 0 w 914398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654322 w 918524"/>
                  <a:gd name="connsiteY0" fmla="*/ 223173 h 923906"/>
                  <a:gd name="connsiteX1" fmla="*/ 916461 w 918524"/>
                  <a:gd name="connsiteY1" fmla="*/ 349269 h 923906"/>
                  <a:gd name="connsiteX2" fmla="*/ 774876 w 918524"/>
                  <a:gd name="connsiteY2" fmla="*/ 613293 h 923906"/>
                  <a:gd name="connsiteX3" fmla="*/ 741827 w 918524"/>
                  <a:gd name="connsiteY3" fmla="*/ 914398 h 923906"/>
                  <a:gd name="connsiteX4" fmla="*/ 459262 w 918524"/>
                  <a:gd name="connsiteY4" fmla="*/ 854400 h 923906"/>
                  <a:gd name="connsiteX5" fmla="*/ 176697 w 918524"/>
                  <a:gd name="connsiteY5" fmla="*/ 914398 h 923906"/>
                  <a:gd name="connsiteX6" fmla="*/ 143648 w 918524"/>
                  <a:gd name="connsiteY6" fmla="*/ 613293 h 923906"/>
                  <a:gd name="connsiteX7" fmla="*/ 2063 w 918524"/>
                  <a:gd name="connsiteY7" fmla="*/ 349269 h 923906"/>
                  <a:gd name="connsiteX8" fmla="*/ 264202 w 918524"/>
                  <a:gd name="connsiteY8" fmla="*/ 223173 h 923906"/>
                  <a:gd name="connsiteX9" fmla="*/ 459262 w 918524"/>
                  <a:gd name="connsiteY9" fmla="*/ 0 h 923906"/>
                  <a:gd name="connsiteX10" fmla="*/ 715845 w 918524"/>
                  <a:gd name="connsiteY10" fmla="*/ 284696 h 923906"/>
                  <a:gd name="connsiteX0" fmla="*/ 916461 w 918524"/>
                  <a:gd name="connsiteY0" fmla="*/ 349269 h 923906"/>
                  <a:gd name="connsiteX1" fmla="*/ 774876 w 918524"/>
                  <a:gd name="connsiteY1" fmla="*/ 613293 h 923906"/>
                  <a:gd name="connsiteX2" fmla="*/ 741827 w 918524"/>
                  <a:gd name="connsiteY2" fmla="*/ 914398 h 923906"/>
                  <a:gd name="connsiteX3" fmla="*/ 459262 w 918524"/>
                  <a:gd name="connsiteY3" fmla="*/ 854400 h 923906"/>
                  <a:gd name="connsiteX4" fmla="*/ 176697 w 918524"/>
                  <a:gd name="connsiteY4" fmla="*/ 914398 h 923906"/>
                  <a:gd name="connsiteX5" fmla="*/ 143648 w 918524"/>
                  <a:gd name="connsiteY5" fmla="*/ 613293 h 923906"/>
                  <a:gd name="connsiteX6" fmla="*/ 2063 w 918524"/>
                  <a:gd name="connsiteY6" fmla="*/ 349269 h 923906"/>
                  <a:gd name="connsiteX7" fmla="*/ 264202 w 918524"/>
                  <a:gd name="connsiteY7" fmla="*/ 223173 h 923906"/>
                  <a:gd name="connsiteX8" fmla="*/ 459262 w 918524"/>
                  <a:gd name="connsiteY8" fmla="*/ 0 h 923906"/>
                  <a:gd name="connsiteX9" fmla="*/ 715845 w 918524"/>
                  <a:gd name="connsiteY9" fmla="*/ 284696 h 923906"/>
                  <a:gd name="connsiteX0" fmla="*/ 774876 w 774876"/>
                  <a:gd name="connsiteY0" fmla="*/ 613293 h 923906"/>
                  <a:gd name="connsiteX1" fmla="*/ 741827 w 774876"/>
                  <a:gd name="connsiteY1" fmla="*/ 914398 h 923906"/>
                  <a:gd name="connsiteX2" fmla="*/ 459262 w 774876"/>
                  <a:gd name="connsiteY2" fmla="*/ 854400 h 923906"/>
                  <a:gd name="connsiteX3" fmla="*/ 176697 w 774876"/>
                  <a:gd name="connsiteY3" fmla="*/ 914398 h 923906"/>
                  <a:gd name="connsiteX4" fmla="*/ 143648 w 774876"/>
                  <a:gd name="connsiteY4" fmla="*/ 613293 h 923906"/>
                  <a:gd name="connsiteX5" fmla="*/ 2063 w 774876"/>
                  <a:gd name="connsiteY5" fmla="*/ 349269 h 923906"/>
                  <a:gd name="connsiteX6" fmla="*/ 264202 w 774876"/>
                  <a:gd name="connsiteY6" fmla="*/ 223173 h 923906"/>
                  <a:gd name="connsiteX7" fmla="*/ 459262 w 774876"/>
                  <a:gd name="connsiteY7" fmla="*/ 0 h 923906"/>
                  <a:gd name="connsiteX8" fmla="*/ 715845 w 774876"/>
                  <a:gd name="connsiteY8" fmla="*/ 284696 h 923906"/>
                  <a:gd name="connsiteX0" fmla="*/ 741827 w 741827"/>
                  <a:gd name="connsiteY0" fmla="*/ 914398 h 923906"/>
                  <a:gd name="connsiteX1" fmla="*/ 459262 w 741827"/>
                  <a:gd name="connsiteY1" fmla="*/ 854400 h 923906"/>
                  <a:gd name="connsiteX2" fmla="*/ 176697 w 741827"/>
                  <a:gd name="connsiteY2" fmla="*/ 914398 h 923906"/>
                  <a:gd name="connsiteX3" fmla="*/ 143648 w 741827"/>
                  <a:gd name="connsiteY3" fmla="*/ 613293 h 923906"/>
                  <a:gd name="connsiteX4" fmla="*/ 2063 w 741827"/>
                  <a:gd name="connsiteY4" fmla="*/ 349269 h 923906"/>
                  <a:gd name="connsiteX5" fmla="*/ 264202 w 741827"/>
                  <a:gd name="connsiteY5" fmla="*/ 223173 h 923906"/>
                  <a:gd name="connsiteX6" fmla="*/ 459262 w 741827"/>
                  <a:gd name="connsiteY6" fmla="*/ 0 h 923906"/>
                  <a:gd name="connsiteX7" fmla="*/ 715845 w 741827"/>
                  <a:gd name="connsiteY7" fmla="*/ 284696 h 923906"/>
                  <a:gd name="connsiteX0" fmla="*/ 459262 w 715845"/>
                  <a:gd name="connsiteY0" fmla="*/ 854400 h 916632"/>
                  <a:gd name="connsiteX1" fmla="*/ 176697 w 715845"/>
                  <a:gd name="connsiteY1" fmla="*/ 914398 h 916632"/>
                  <a:gd name="connsiteX2" fmla="*/ 143648 w 715845"/>
                  <a:gd name="connsiteY2" fmla="*/ 613293 h 916632"/>
                  <a:gd name="connsiteX3" fmla="*/ 2063 w 715845"/>
                  <a:gd name="connsiteY3" fmla="*/ 349269 h 916632"/>
                  <a:gd name="connsiteX4" fmla="*/ 264202 w 715845"/>
                  <a:gd name="connsiteY4" fmla="*/ 223173 h 916632"/>
                  <a:gd name="connsiteX5" fmla="*/ 459262 w 715845"/>
                  <a:gd name="connsiteY5" fmla="*/ 0 h 916632"/>
                  <a:gd name="connsiteX6" fmla="*/ 715845 w 715845"/>
                  <a:gd name="connsiteY6" fmla="*/ 284696 h 916632"/>
                  <a:gd name="connsiteX0" fmla="*/ 176697 w 715845"/>
                  <a:gd name="connsiteY0" fmla="*/ 914398 h 914398"/>
                  <a:gd name="connsiteX1" fmla="*/ 143648 w 715845"/>
                  <a:gd name="connsiteY1" fmla="*/ 613293 h 914398"/>
                  <a:gd name="connsiteX2" fmla="*/ 2063 w 715845"/>
                  <a:gd name="connsiteY2" fmla="*/ 349269 h 914398"/>
                  <a:gd name="connsiteX3" fmla="*/ 264202 w 715845"/>
                  <a:gd name="connsiteY3" fmla="*/ 223173 h 914398"/>
                  <a:gd name="connsiteX4" fmla="*/ 459262 w 715845"/>
                  <a:gd name="connsiteY4" fmla="*/ 0 h 914398"/>
                  <a:gd name="connsiteX5" fmla="*/ 715845 w 715845"/>
                  <a:gd name="connsiteY5" fmla="*/ 284696 h 914398"/>
                  <a:gd name="connsiteX0" fmla="*/ 143648 w 715845"/>
                  <a:gd name="connsiteY0" fmla="*/ 613293 h 613293"/>
                  <a:gd name="connsiteX1" fmla="*/ 2063 w 715845"/>
                  <a:gd name="connsiteY1" fmla="*/ 349269 h 613293"/>
                  <a:gd name="connsiteX2" fmla="*/ 264202 w 715845"/>
                  <a:gd name="connsiteY2" fmla="*/ 223173 h 613293"/>
                  <a:gd name="connsiteX3" fmla="*/ 459262 w 715845"/>
                  <a:gd name="connsiteY3" fmla="*/ 0 h 613293"/>
                  <a:gd name="connsiteX4" fmla="*/ 715845 w 715845"/>
                  <a:gd name="connsiteY4" fmla="*/ 284696 h 613293"/>
                  <a:gd name="connsiteX0" fmla="*/ 0 w 713782"/>
                  <a:gd name="connsiteY0" fmla="*/ 349269 h 349269"/>
                  <a:gd name="connsiteX1" fmla="*/ 262139 w 713782"/>
                  <a:gd name="connsiteY1" fmla="*/ 223173 h 349269"/>
                  <a:gd name="connsiteX2" fmla="*/ 457199 w 713782"/>
                  <a:gd name="connsiteY2" fmla="*/ 0 h 349269"/>
                  <a:gd name="connsiteX3" fmla="*/ 713782 w 713782"/>
                  <a:gd name="connsiteY3" fmla="*/ 284696 h 349269"/>
                  <a:gd name="connsiteX0" fmla="*/ 0 w 457199"/>
                  <a:gd name="connsiteY0" fmla="*/ 349269 h 349269"/>
                  <a:gd name="connsiteX1" fmla="*/ 262139 w 457199"/>
                  <a:gd name="connsiteY1" fmla="*/ 223173 h 349269"/>
                  <a:gd name="connsiteX2" fmla="*/ 457199 w 457199"/>
                  <a:gd name="connsiteY2" fmla="*/ 0 h 349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57199" h="349269">
                    <a:moveTo>
                      <a:pt x="0" y="349269"/>
                    </a:moveTo>
                    <a:cubicBezTo>
                      <a:pt x="20092" y="284249"/>
                      <a:pt x="185939" y="281384"/>
                      <a:pt x="262139" y="223173"/>
                    </a:cubicBezTo>
                    <a:cubicBezTo>
                      <a:pt x="338339" y="164962"/>
                      <a:pt x="392179" y="0"/>
                      <a:pt x="457199" y="0"/>
                    </a:cubicBezTo>
                  </a:path>
                </a:pathLst>
              </a:custGeom>
              <a:noFill/>
              <a:ln w="28575" cap="rnd">
                <a:solidFill>
                  <a:schemeClr val="bg1">
                    <a:alpha val="89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3" name="五角星 2"/>
              <p:cNvSpPr/>
              <p:nvPr/>
            </p:nvSpPr>
            <p:spPr>
              <a:xfrm rot="6997346">
                <a:off x="11587935" y="4901938"/>
                <a:ext cx="128719" cy="147271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" fmla="*/ 0 w 914398"/>
                  <a:gd name="connsiteY0" fmla="*/ 349269 h 923906"/>
                  <a:gd name="connsiteX1" fmla="*/ 262139 w 914398"/>
                  <a:gd name="connsiteY1" fmla="*/ 223173 h 923906"/>
                  <a:gd name="connsiteX2" fmla="*/ 457199 w 914398"/>
                  <a:gd name="connsiteY2" fmla="*/ 0 h 923906"/>
                  <a:gd name="connsiteX3" fmla="*/ 652259 w 914398"/>
                  <a:gd name="connsiteY3" fmla="*/ 223173 h 923906"/>
                  <a:gd name="connsiteX4" fmla="*/ 914398 w 914398"/>
                  <a:gd name="connsiteY4" fmla="*/ 349269 h 923906"/>
                  <a:gd name="connsiteX5" fmla="*/ 772813 w 914398"/>
                  <a:gd name="connsiteY5" fmla="*/ 613293 h 923906"/>
                  <a:gd name="connsiteX6" fmla="*/ 739764 w 914398"/>
                  <a:gd name="connsiteY6" fmla="*/ 914398 h 923906"/>
                  <a:gd name="connsiteX7" fmla="*/ 457199 w 914398"/>
                  <a:gd name="connsiteY7" fmla="*/ 854400 h 923906"/>
                  <a:gd name="connsiteX8" fmla="*/ 174634 w 914398"/>
                  <a:gd name="connsiteY8" fmla="*/ 914398 h 923906"/>
                  <a:gd name="connsiteX9" fmla="*/ 141585 w 914398"/>
                  <a:gd name="connsiteY9" fmla="*/ 613293 h 923906"/>
                  <a:gd name="connsiteX10" fmla="*/ 0 w 914398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654322 w 918524"/>
                  <a:gd name="connsiteY0" fmla="*/ 223173 h 923906"/>
                  <a:gd name="connsiteX1" fmla="*/ 916461 w 918524"/>
                  <a:gd name="connsiteY1" fmla="*/ 349269 h 923906"/>
                  <a:gd name="connsiteX2" fmla="*/ 774876 w 918524"/>
                  <a:gd name="connsiteY2" fmla="*/ 613293 h 923906"/>
                  <a:gd name="connsiteX3" fmla="*/ 741827 w 918524"/>
                  <a:gd name="connsiteY3" fmla="*/ 914398 h 923906"/>
                  <a:gd name="connsiteX4" fmla="*/ 459262 w 918524"/>
                  <a:gd name="connsiteY4" fmla="*/ 854400 h 923906"/>
                  <a:gd name="connsiteX5" fmla="*/ 176697 w 918524"/>
                  <a:gd name="connsiteY5" fmla="*/ 914398 h 923906"/>
                  <a:gd name="connsiteX6" fmla="*/ 143648 w 918524"/>
                  <a:gd name="connsiteY6" fmla="*/ 613293 h 923906"/>
                  <a:gd name="connsiteX7" fmla="*/ 2063 w 918524"/>
                  <a:gd name="connsiteY7" fmla="*/ 349269 h 923906"/>
                  <a:gd name="connsiteX8" fmla="*/ 264202 w 918524"/>
                  <a:gd name="connsiteY8" fmla="*/ 223173 h 923906"/>
                  <a:gd name="connsiteX9" fmla="*/ 459262 w 918524"/>
                  <a:gd name="connsiteY9" fmla="*/ 0 h 923906"/>
                  <a:gd name="connsiteX10" fmla="*/ 715845 w 918524"/>
                  <a:gd name="connsiteY10" fmla="*/ 284696 h 923906"/>
                  <a:gd name="connsiteX0" fmla="*/ 916461 w 918524"/>
                  <a:gd name="connsiteY0" fmla="*/ 349269 h 923906"/>
                  <a:gd name="connsiteX1" fmla="*/ 774876 w 918524"/>
                  <a:gd name="connsiteY1" fmla="*/ 613293 h 923906"/>
                  <a:gd name="connsiteX2" fmla="*/ 741827 w 918524"/>
                  <a:gd name="connsiteY2" fmla="*/ 914398 h 923906"/>
                  <a:gd name="connsiteX3" fmla="*/ 459262 w 918524"/>
                  <a:gd name="connsiteY3" fmla="*/ 854400 h 923906"/>
                  <a:gd name="connsiteX4" fmla="*/ 176697 w 918524"/>
                  <a:gd name="connsiteY4" fmla="*/ 914398 h 923906"/>
                  <a:gd name="connsiteX5" fmla="*/ 143648 w 918524"/>
                  <a:gd name="connsiteY5" fmla="*/ 613293 h 923906"/>
                  <a:gd name="connsiteX6" fmla="*/ 2063 w 918524"/>
                  <a:gd name="connsiteY6" fmla="*/ 349269 h 923906"/>
                  <a:gd name="connsiteX7" fmla="*/ 264202 w 918524"/>
                  <a:gd name="connsiteY7" fmla="*/ 223173 h 923906"/>
                  <a:gd name="connsiteX8" fmla="*/ 459262 w 918524"/>
                  <a:gd name="connsiteY8" fmla="*/ 0 h 923906"/>
                  <a:gd name="connsiteX9" fmla="*/ 715845 w 918524"/>
                  <a:gd name="connsiteY9" fmla="*/ 284696 h 923906"/>
                  <a:gd name="connsiteX0" fmla="*/ 774876 w 774876"/>
                  <a:gd name="connsiteY0" fmla="*/ 613293 h 923906"/>
                  <a:gd name="connsiteX1" fmla="*/ 741827 w 774876"/>
                  <a:gd name="connsiteY1" fmla="*/ 914398 h 923906"/>
                  <a:gd name="connsiteX2" fmla="*/ 459262 w 774876"/>
                  <a:gd name="connsiteY2" fmla="*/ 854400 h 923906"/>
                  <a:gd name="connsiteX3" fmla="*/ 176697 w 774876"/>
                  <a:gd name="connsiteY3" fmla="*/ 914398 h 923906"/>
                  <a:gd name="connsiteX4" fmla="*/ 143648 w 774876"/>
                  <a:gd name="connsiteY4" fmla="*/ 613293 h 923906"/>
                  <a:gd name="connsiteX5" fmla="*/ 2063 w 774876"/>
                  <a:gd name="connsiteY5" fmla="*/ 349269 h 923906"/>
                  <a:gd name="connsiteX6" fmla="*/ 264202 w 774876"/>
                  <a:gd name="connsiteY6" fmla="*/ 223173 h 923906"/>
                  <a:gd name="connsiteX7" fmla="*/ 459262 w 774876"/>
                  <a:gd name="connsiteY7" fmla="*/ 0 h 923906"/>
                  <a:gd name="connsiteX8" fmla="*/ 715845 w 774876"/>
                  <a:gd name="connsiteY8" fmla="*/ 284696 h 923906"/>
                  <a:gd name="connsiteX0" fmla="*/ 741827 w 741827"/>
                  <a:gd name="connsiteY0" fmla="*/ 914398 h 923906"/>
                  <a:gd name="connsiteX1" fmla="*/ 459262 w 741827"/>
                  <a:gd name="connsiteY1" fmla="*/ 854400 h 923906"/>
                  <a:gd name="connsiteX2" fmla="*/ 176697 w 741827"/>
                  <a:gd name="connsiteY2" fmla="*/ 914398 h 923906"/>
                  <a:gd name="connsiteX3" fmla="*/ 143648 w 741827"/>
                  <a:gd name="connsiteY3" fmla="*/ 613293 h 923906"/>
                  <a:gd name="connsiteX4" fmla="*/ 2063 w 741827"/>
                  <a:gd name="connsiteY4" fmla="*/ 349269 h 923906"/>
                  <a:gd name="connsiteX5" fmla="*/ 264202 w 741827"/>
                  <a:gd name="connsiteY5" fmla="*/ 223173 h 923906"/>
                  <a:gd name="connsiteX6" fmla="*/ 459262 w 741827"/>
                  <a:gd name="connsiteY6" fmla="*/ 0 h 923906"/>
                  <a:gd name="connsiteX7" fmla="*/ 715845 w 741827"/>
                  <a:gd name="connsiteY7" fmla="*/ 284696 h 923906"/>
                  <a:gd name="connsiteX0" fmla="*/ 459262 w 715845"/>
                  <a:gd name="connsiteY0" fmla="*/ 854400 h 916632"/>
                  <a:gd name="connsiteX1" fmla="*/ 176697 w 715845"/>
                  <a:gd name="connsiteY1" fmla="*/ 914398 h 916632"/>
                  <a:gd name="connsiteX2" fmla="*/ 143648 w 715845"/>
                  <a:gd name="connsiteY2" fmla="*/ 613293 h 916632"/>
                  <a:gd name="connsiteX3" fmla="*/ 2063 w 715845"/>
                  <a:gd name="connsiteY3" fmla="*/ 349269 h 916632"/>
                  <a:gd name="connsiteX4" fmla="*/ 264202 w 715845"/>
                  <a:gd name="connsiteY4" fmla="*/ 223173 h 916632"/>
                  <a:gd name="connsiteX5" fmla="*/ 459262 w 715845"/>
                  <a:gd name="connsiteY5" fmla="*/ 0 h 916632"/>
                  <a:gd name="connsiteX6" fmla="*/ 715845 w 715845"/>
                  <a:gd name="connsiteY6" fmla="*/ 284696 h 916632"/>
                  <a:gd name="connsiteX0" fmla="*/ 176697 w 715845"/>
                  <a:gd name="connsiteY0" fmla="*/ 914398 h 914398"/>
                  <a:gd name="connsiteX1" fmla="*/ 143648 w 715845"/>
                  <a:gd name="connsiteY1" fmla="*/ 613293 h 914398"/>
                  <a:gd name="connsiteX2" fmla="*/ 2063 w 715845"/>
                  <a:gd name="connsiteY2" fmla="*/ 349269 h 914398"/>
                  <a:gd name="connsiteX3" fmla="*/ 264202 w 715845"/>
                  <a:gd name="connsiteY3" fmla="*/ 223173 h 914398"/>
                  <a:gd name="connsiteX4" fmla="*/ 459262 w 715845"/>
                  <a:gd name="connsiteY4" fmla="*/ 0 h 914398"/>
                  <a:gd name="connsiteX5" fmla="*/ 715845 w 715845"/>
                  <a:gd name="connsiteY5" fmla="*/ 284696 h 914398"/>
                  <a:gd name="connsiteX0" fmla="*/ 143648 w 715845"/>
                  <a:gd name="connsiteY0" fmla="*/ 613293 h 613293"/>
                  <a:gd name="connsiteX1" fmla="*/ 2063 w 715845"/>
                  <a:gd name="connsiteY1" fmla="*/ 349269 h 613293"/>
                  <a:gd name="connsiteX2" fmla="*/ 264202 w 715845"/>
                  <a:gd name="connsiteY2" fmla="*/ 223173 h 613293"/>
                  <a:gd name="connsiteX3" fmla="*/ 459262 w 715845"/>
                  <a:gd name="connsiteY3" fmla="*/ 0 h 613293"/>
                  <a:gd name="connsiteX4" fmla="*/ 715845 w 715845"/>
                  <a:gd name="connsiteY4" fmla="*/ 284696 h 613293"/>
                  <a:gd name="connsiteX0" fmla="*/ 0 w 713782"/>
                  <a:gd name="connsiteY0" fmla="*/ 349269 h 349269"/>
                  <a:gd name="connsiteX1" fmla="*/ 262139 w 713782"/>
                  <a:gd name="connsiteY1" fmla="*/ 223173 h 349269"/>
                  <a:gd name="connsiteX2" fmla="*/ 457199 w 713782"/>
                  <a:gd name="connsiteY2" fmla="*/ 0 h 349269"/>
                  <a:gd name="connsiteX3" fmla="*/ 713782 w 713782"/>
                  <a:gd name="connsiteY3" fmla="*/ 284696 h 349269"/>
                  <a:gd name="connsiteX0" fmla="*/ 0 w 457199"/>
                  <a:gd name="connsiteY0" fmla="*/ 349269 h 349269"/>
                  <a:gd name="connsiteX1" fmla="*/ 262139 w 457199"/>
                  <a:gd name="connsiteY1" fmla="*/ 223173 h 349269"/>
                  <a:gd name="connsiteX2" fmla="*/ 457199 w 457199"/>
                  <a:gd name="connsiteY2" fmla="*/ 0 h 349269"/>
                  <a:gd name="connsiteX0" fmla="*/ 0 w 195060"/>
                  <a:gd name="connsiteY0" fmla="*/ 223173 h 223173"/>
                  <a:gd name="connsiteX1" fmla="*/ 195060 w 195060"/>
                  <a:gd name="connsiteY1" fmla="*/ 0 h 2231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95060" h="223173">
                    <a:moveTo>
                      <a:pt x="0" y="223173"/>
                    </a:moveTo>
                    <a:cubicBezTo>
                      <a:pt x="76200" y="164962"/>
                      <a:pt x="130040" y="0"/>
                      <a:pt x="195060" y="0"/>
                    </a:cubicBezTo>
                  </a:path>
                </a:pathLst>
              </a:custGeom>
              <a:noFill/>
              <a:ln w="28575" cap="rnd">
                <a:solidFill>
                  <a:schemeClr val="bg1">
                    <a:alpha val="69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pic>
        <p:nvPicPr>
          <p:cNvPr id="44" name="图片 4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8" t="45118" r="6692" b="27923"/>
          <a:stretch/>
        </p:blipFill>
        <p:spPr>
          <a:xfrm>
            <a:off x="3261225" y="177744"/>
            <a:ext cx="5867400" cy="1028756"/>
          </a:xfrm>
          <a:prstGeom prst="rect">
            <a:avLst/>
          </a:prstGeom>
        </p:spPr>
      </p:pic>
      <p:grpSp>
        <p:nvGrpSpPr>
          <p:cNvPr id="74" name="组合 73"/>
          <p:cNvGrpSpPr/>
          <p:nvPr/>
        </p:nvGrpSpPr>
        <p:grpSpPr>
          <a:xfrm>
            <a:off x="0" y="4595446"/>
            <a:ext cx="6346925" cy="2262554"/>
            <a:chOff x="0" y="4595446"/>
            <a:chExt cx="6346925" cy="2262554"/>
          </a:xfrm>
        </p:grpSpPr>
        <p:sp>
          <p:nvSpPr>
            <p:cNvPr id="72" name="任意多边形 71"/>
            <p:cNvSpPr/>
            <p:nvPr/>
          </p:nvSpPr>
          <p:spPr>
            <a:xfrm>
              <a:off x="0" y="4611187"/>
              <a:ext cx="6302768" cy="2246813"/>
            </a:xfrm>
            <a:custGeom>
              <a:avLst/>
              <a:gdLst>
                <a:gd name="connsiteX0" fmla="*/ 0 w 6302768"/>
                <a:gd name="connsiteY0" fmla="*/ 0 h 2246813"/>
                <a:gd name="connsiteX1" fmla="*/ 529046 w 6302768"/>
                <a:gd name="connsiteY1" fmla="*/ 529046 h 2246813"/>
                <a:gd name="connsiteX2" fmla="*/ 518298 w 6302768"/>
                <a:gd name="connsiteY2" fmla="*/ 635667 h 2246813"/>
                <a:gd name="connsiteX3" fmla="*/ 518255 w 6302768"/>
                <a:gd name="connsiteY3" fmla="*/ 635806 h 2246813"/>
                <a:gd name="connsiteX4" fmla="*/ 549544 w 6302768"/>
                <a:gd name="connsiteY4" fmla="*/ 638960 h 2246813"/>
                <a:gd name="connsiteX5" fmla="*/ 941024 w 6302768"/>
                <a:gd name="connsiteY5" fmla="*/ 922250 h 2246813"/>
                <a:gd name="connsiteX6" fmla="*/ 953618 w 6302768"/>
                <a:gd name="connsiteY6" fmla="*/ 949245 h 2246813"/>
                <a:gd name="connsiteX7" fmla="*/ 1023820 w 6302768"/>
                <a:gd name="connsiteY7" fmla="*/ 911140 h 2246813"/>
                <a:gd name="connsiteX8" fmla="*/ 1201783 w 6302768"/>
                <a:gd name="connsiteY8" fmla="*/ 875211 h 2246813"/>
                <a:gd name="connsiteX9" fmla="*/ 1623054 w 6302768"/>
                <a:gd name="connsiteY9" fmla="*/ 1154448 h 2246813"/>
                <a:gd name="connsiteX10" fmla="*/ 1641912 w 6302768"/>
                <a:gd name="connsiteY10" fmla="*/ 1215198 h 2246813"/>
                <a:gd name="connsiteX11" fmla="*/ 1685221 w 6302768"/>
                <a:gd name="connsiteY11" fmla="*/ 1162707 h 2246813"/>
                <a:gd name="connsiteX12" fmla="*/ 2063931 w 6302768"/>
                <a:gd name="connsiteY12" fmla="*/ 1005840 h 2246813"/>
                <a:gd name="connsiteX13" fmla="*/ 2363377 w 6302768"/>
                <a:gd name="connsiteY13" fmla="*/ 1097308 h 2246813"/>
                <a:gd name="connsiteX14" fmla="*/ 2409428 w 6302768"/>
                <a:gd name="connsiteY14" fmla="*/ 1135304 h 2246813"/>
                <a:gd name="connsiteX15" fmla="*/ 2480562 w 6302768"/>
                <a:gd name="connsiteY15" fmla="*/ 1076613 h 2246813"/>
                <a:gd name="connsiteX16" fmla="*/ 2926079 w 6302768"/>
                <a:gd name="connsiteY16" fmla="*/ 940526 h 2246813"/>
                <a:gd name="connsiteX17" fmla="*/ 3722913 w 6302768"/>
                <a:gd name="connsiteY17" fmla="*/ 1737360 h 2246813"/>
                <a:gd name="connsiteX18" fmla="*/ 3716237 w 6302768"/>
                <a:gd name="connsiteY18" fmla="*/ 1825599 h 2246813"/>
                <a:gd name="connsiteX19" fmla="*/ 3728546 w 6302768"/>
                <a:gd name="connsiteY19" fmla="*/ 1815443 h 2246813"/>
                <a:gd name="connsiteX20" fmla="*/ 3984171 w 6302768"/>
                <a:gd name="connsiteY20" fmla="*/ 1737360 h 2246813"/>
                <a:gd name="connsiteX21" fmla="*/ 4363289 w 6302768"/>
                <a:gd name="connsiteY21" fmla="*/ 1938935 h 2246813"/>
                <a:gd name="connsiteX22" fmla="*/ 4386727 w 6302768"/>
                <a:gd name="connsiteY22" fmla="*/ 1982117 h 2246813"/>
                <a:gd name="connsiteX23" fmla="*/ 4407931 w 6302768"/>
                <a:gd name="connsiteY23" fmla="*/ 1913809 h 2246813"/>
                <a:gd name="connsiteX24" fmla="*/ 5087982 w 6302768"/>
                <a:gd name="connsiteY24" fmla="*/ 1463040 h 2246813"/>
                <a:gd name="connsiteX25" fmla="*/ 5768034 w 6302768"/>
                <a:gd name="connsiteY25" fmla="*/ 1913808 h 2246813"/>
                <a:gd name="connsiteX26" fmla="*/ 5783337 w 6302768"/>
                <a:gd name="connsiteY26" fmla="*/ 1963108 h 2246813"/>
                <a:gd name="connsiteX27" fmla="*/ 5810304 w 6302768"/>
                <a:gd name="connsiteY27" fmla="*/ 1948471 h 2246813"/>
                <a:gd name="connsiteX28" fmla="*/ 5950132 w 6302768"/>
                <a:gd name="connsiteY28" fmla="*/ 1920241 h 2246813"/>
                <a:gd name="connsiteX29" fmla="*/ 6281131 w 6302768"/>
                <a:gd name="connsiteY29" fmla="*/ 2139642 h 2246813"/>
                <a:gd name="connsiteX30" fmla="*/ 6302768 w 6302768"/>
                <a:gd name="connsiteY30" fmla="*/ 2246812 h 2246813"/>
                <a:gd name="connsiteX31" fmla="*/ 4585063 w 6302768"/>
                <a:gd name="connsiteY31" fmla="*/ 2246812 h 2246813"/>
                <a:gd name="connsiteX32" fmla="*/ 4585063 w 6302768"/>
                <a:gd name="connsiteY32" fmla="*/ 2246813 h 2246813"/>
                <a:gd name="connsiteX33" fmla="*/ 0 w 6302768"/>
                <a:gd name="connsiteY33" fmla="*/ 2246813 h 2246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6302768" h="2246813">
                  <a:moveTo>
                    <a:pt x="0" y="0"/>
                  </a:moveTo>
                  <a:cubicBezTo>
                    <a:pt x="292184" y="0"/>
                    <a:pt x="529046" y="236862"/>
                    <a:pt x="529046" y="529046"/>
                  </a:cubicBezTo>
                  <a:cubicBezTo>
                    <a:pt x="529046" y="565569"/>
                    <a:pt x="525345" y="601228"/>
                    <a:pt x="518298" y="635667"/>
                  </a:cubicBezTo>
                  <a:lnTo>
                    <a:pt x="518255" y="635806"/>
                  </a:lnTo>
                  <a:lnTo>
                    <a:pt x="549544" y="638960"/>
                  </a:lnTo>
                  <a:cubicBezTo>
                    <a:pt x="716958" y="673218"/>
                    <a:pt x="858449" y="778645"/>
                    <a:pt x="941024" y="922250"/>
                  </a:cubicBezTo>
                  <a:lnTo>
                    <a:pt x="953618" y="949245"/>
                  </a:lnTo>
                  <a:lnTo>
                    <a:pt x="1023820" y="911140"/>
                  </a:lnTo>
                  <a:cubicBezTo>
                    <a:pt x="1078519" y="888005"/>
                    <a:pt x="1138657" y="875211"/>
                    <a:pt x="1201783" y="875211"/>
                  </a:cubicBezTo>
                  <a:cubicBezTo>
                    <a:pt x="1391162" y="875211"/>
                    <a:pt x="1553648" y="990352"/>
                    <a:pt x="1623054" y="1154448"/>
                  </a:cubicBezTo>
                  <a:lnTo>
                    <a:pt x="1641912" y="1215198"/>
                  </a:lnTo>
                  <a:lnTo>
                    <a:pt x="1685221" y="1162707"/>
                  </a:lnTo>
                  <a:cubicBezTo>
                    <a:pt x="1782141" y="1065787"/>
                    <a:pt x="1916036" y="1005840"/>
                    <a:pt x="2063931" y="1005840"/>
                  </a:cubicBezTo>
                  <a:cubicBezTo>
                    <a:pt x="2174853" y="1005840"/>
                    <a:pt x="2277899" y="1039560"/>
                    <a:pt x="2363377" y="1097308"/>
                  </a:cubicBezTo>
                  <a:lnTo>
                    <a:pt x="2409428" y="1135304"/>
                  </a:lnTo>
                  <a:lnTo>
                    <a:pt x="2480562" y="1076613"/>
                  </a:lnTo>
                  <a:cubicBezTo>
                    <a:pt x="2607737" y="990695"/>
                    <a:pt x="2761050" y="940526"/>
                    <a:pt x="2926079" y="940526"/>
                  </a:cubicBezTo>
                  <a:cubicBezTo>
                    <a:pt x="3366158" y="940526"/>
                    <a:pt x="3722913" y="1297281"/>
                    <a:pt x="3722913" y="1737360"/>
                  </a:cubicBezTo>
                  <a:lnTo>
                    <a:pt x="3716237" y="1825599"/>
                  </a:lnTo>
                  <a:lnTo>
                    <a:pt x="3728546" y="1815443"/>
                  </a:lnTo>
                  <a:cubicBezTo>
                    <a:pt x="3801516" y="1766145"/>
                    <a:pt x="3889482" y="1737360"/>
                    <a:pt x="3984171" y="1737360"/>
                  </a:cubicBezTo>
                  <a:cubicBezTo>
                    <a:pt x="4141987" y="1737360"/>
                    <a:pt x="4281127" y="1817319"/>
                    <a:pt x="4363289" y="1938935"/>
                  </a:cubicBezTo>
                  <a:lnTo>
                    <a:pt x="4386727" y="1982117"/>
                  </a:lnTo>
                  <a:lnTo>
                    <a:pt x="4407931" y="1913809"/>
                  </a:lnTo>
                  <a:cubicBezTo>
                    <a:pt x="4519973" y="1648911"/>
                    <a:pt x="4782272" y="1463040"/>
                    <a:pt x="5087982" y="1463040"/>
                  </a:cubicBezTo>
                  <a:cubicBezTo>
                    <a:pt x="5393692" y="1463040"/>
                    <a:pt x="5655991" y="1648911"/>
                    <a:pt x="5768034" y="1913808"/>
                  </a:cubicBezTo>
                  <a:lnTo>
                    <a:pt x="5783337" y="1963108"/>
                  </a:lnTo>
                  <a:lnTo>
                    <a:pt x="5810304" y="1948471"/>
                  </a:lnTo>
                  <a:cubicBezTo>
                    <a:pt x="5853282" y="1930293"/>
                    <a:pt x="5900533" y="1920241"/>
                    <a:pt x="5950132" y="1920241"/>
                  </a:cubicBezTo>
                  <a:cubicBezTo>
                    <a:pt x="6098930" y="1920241"/>
                    <a:pt x="6226597" y="2010709"/>
                    <a:pt x="6281131" y="2139642"/>
                  </a:cubicBezTo>
                  <a:lnTo>
                    <a:pt x="6302768" y="2246812"/>
                  </a:lnTo>
                  <a:lnTo>
                    <a:pt x="4585063" y="2246812"/>
                  </a:lnTo>
                  <a:lnTo>
                    <a:pt x="4585063" y="2246813"/>
                  </a:lnTo>
                  <a:lnTo>
                    <a:pt x="0" y="2246813"/>
                  </a:ln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chemeClr val="bg1"/>
              </a:solidFill>
            </a:ln>
            <a:effectLst>
              <a:outerShdw blurRad="203200" dist="63500" dir="18900000" algn="bl" rotWithShape="0">
                <a:schemeClr val="bg1">
                  <a:alpha val="5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9" name="任意多边形 68"/>
            <p:cNvSpPr/>
            <p:nvPr/>
          </p:nvSpPr>
          <p:spPr>
            <a:xfrm>
              <a:off x="0" y="4595446"/>
              <a:ext cx="6346925" cy="2262554"/>
            </a:xfrm>
            <a:custGeom>
              <a:avLst/>
              <a:gdLst>
                <a:gd name="connsiteX0" fmla="*/ 0 w 6302768"/>
                <a:gd name="connsiteY0" fmla="*/ 0 h 2246813"/>
                <a:gd name="connsiteX1" fmla="*/ 529046 w 6302768"/>
                <a:gd name="connsiteY1" fmla="*/ 529046 h 2246813"/>
                <a:gd name="connsiteX2" fmla="*/ 518298 w 6302768"/>
                <a:gd name="connsiteY2" fmla="*/ 635667 h 2246813"/>
                <a:gd name="connsiteX3" fmla="*/ 518255 w 6302768"/>
                <a:gd name="connsiteY3" fmla="*/ 635806 h 2246813"/>
                <a:gd name="connsiteX4" fmla="*/ 549544 w 6302768"/>
                <a:gd name="connsiteY4" fmla="*/ 638960 h 2246813"/>
                <a:gd name="connsiteX5" fmla="*/ 941024 w 6302768"/>
                <a:gd name="connsiteY5" fmla="*/ 922250 h 2246813"/>
                <a:gd name="connsiteX6" fmla="*/ 953618 w 6302768"/>
                <a:gd name="connsiteY6" fmla="*/ 949245 h 2246813"/>
                <a:gd name="connsiteX7" fmla="*/ 1023820 w 6302768"/>
                <a:gd name="connsiteY7" fmla="*/ 911140 h 2246813"/>
                <a:gd name="connsiteX8" fmla="*/ 1201783 w 6302768"/>
                <a:gd name="connsiteY8" fmla="*/ 875211 h 2246813"/>
                <a:gd name="connsiteX9" fmla="*/ 1623054 w 6302768"/>
                <a:gd name="connsiteY9" fmla="*/ 1154448 h 2246813"/>
                <a:gd name="connsiteX10" fmla="*/ 1641912 w 6302768"/>
                <a:gd name="connsiteY10" fmla="*/ 1215198 h 2246813"/>
                <a:gd name="connsiteX11" fmla="*/ 1685221 w 6302768"/>
                <a:gd name="connsiteY11" fmla="*/ 1162707 h 2246813"/>
                <a:gd name="connsiteX12" fmla="*/ 2063931 w 6302768"/>
                <a:gd name="connsiteY12" fmla="*/ 1005840 h 2246813"/>
                <a:gd name="connsiteX13" fmla="*/ 2363377 w 6302768"/>
                <a:gd name="connsiteY13" fmla="*/ 1097308 h 2246813"/>
                <a:gd name="connsiteX14" fmla="*/ 2409428 w 6302768"/>
                <a:gd name="connsiteY14" fmla="*/ 1135304 h 2246813"/>
                <a:gd name="connsiteX15" fmla="*/ 2480562 w 6302768"/>
                <a:gd name="connsiteY15" fmla="*/ 1076613 h 2246813"/>
                <a:gd name="connsiteX16" fmla="*/ 2926079 w 6302768"/>
                <a:gd name="connsiteY16" fmla="*/ 940526 h 2246813"/>
                <a:gd name="connsiteX17" fmla="*/ 3722913 w 6302768"/>
                <a:gd name="connsiteY17" fmla="*/ 1737360 h 2246813"/>
                <a:gd name="connsiteX18" fmla="*/ 3716237 w 6302768"/>
                <a:gd name="connsiteY18" fmla="*/ 1825599 h 2246813"/>
                <a:gd name="connsiteX19" fmla="*/ 3728546 w 6302768"/>
                <a:gd name="connsiteY19" fmla="*/ 1815443 h 2246813"/>
                <a:gd name="connsiteX20" fmla="*/ 3984171 w 6302768"/>
                <a:gd name="connsiteY20" fmla="*/ 1737360 h 2246813"/>
                <a:gd name="connsiteX21" fmla="*/ 4363289 w 6302768"/>
                <a:gd name="connsiteY21" fmla="*/ 1938935 h 2246813"/>
                <a:gd name="connsiteX22" fmla="*/ 4386727 w 6302768"/>
                <a:gd name="connsiteY22" fmla="*/ 1982117 h 2246813"/>
                <a:gd name="connsiteX23" fmla="*/ 4407931 w 6302768"/>
                <a:gd name="connsiteY23" fmla="*/ 1913809 h 2246813"/>
                <a:gd name="connsiteX24" fmla="*/ 5087982 w 6302768"/>
                <a:gd name="connsiteY24" fmla="*/ 1463040 h 2246813"/>
                <a:gd name="connsiteX25" fmla="*/ 5768034 w 6302768"/>
                <a:gd name="connsiteY25" fmla="*/ 1913808 h 2246813"/>
                <a:gd name="connsiteX26" fmla="*/ 5783337 w 6302768"/>
                <a:gd name="connsiteY26" fmla="*/ 1963108 h 2246813"/>
                <a:gd name="connsiteX27" fmla="*/ 5810304 w 6302768"/>
                <a:gd name="connsiteY27" fmla="*/ 1948471 h 2246813"/>
                <a:gd name="connsiteX28" fmla="*/ 5950132 w 6302768"/>
                <a:gd name="connsiteY28" fmla="*/ 1920241 h 2246813"/>
                <a:gd name="connsiteX29" fmla="*/ 6281131 w 6302768"/>
                <a:gd name="connsiteY29" fmla="*/ 2139642 h 2246813"/>
                <a:gd name="connsiteX30" fmla="*/ 6302768 w 6302768"/>
                <a:gd name="connsiteY30" fmla="*/ 2246812 h 2246813"/>
                <a:gd name="connsiteX31" fmla="*/ 4585063 w 6302768"/>
                <a:gd name="connsiteY31" fmla="*/ 2246812 h 2246813"/>
                <a:gd name="connsiteX32" fmla="*/ 4585063 w 6302768"/>
                <a:gd name="connsiteY32" fmla="*/ 2246813 h 2246813"/>
                <a:gd name="connsiteX33" fmla="*/ 0 w 6302768"/>
                <a:gd name="connsiteY33" fmla="*/ 2246813 h 2246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6302768" h="2246813">
                  <a:moveTo>
                    <a:pt x="0" y="0"/>
                  </a:moveTo>
                  <a:cubicBezTo>
                    <a:pt x="292184" y="0"/>
                    <a:pt x="529046" y="236862"/>
                    <a:pt x="529046" y="529046"/>
                  </a:cubicBezTo>
                  <a:cubicBezTo>
                    <a:pt x="529046" y="565569"/>
                    <a:pt x="525345" y="601228"/>
                    <a:pt x="518298" y="635667"/>
                  </a:cubicBezTo>
                  <a:lnTo>
                    <a:pt x="518255" y="635806"/>
                  </a:lnTo>
                  <a:lnTo>
                    <a:pt x="549544" y="638960"/>
                  </a:lnTo>
                  <a:cubicBezTo>
                    <a:pt x="716958" y="673218"/>
                    <a:pt x="858449" y="778645"/>
                    <a:pt x="941024" y="922250"/>
                  </a:cubicBezTo>
                  <a:lnTo>
                    <a:pt x="953618" y="949245"/>
                  </a:lnTo>
                  <a:lnTo>
                    <a:pt x="1023820" y="911140"/>
                  </a:lnTo>
                  <a:cubicBezTo>
                    <a:pt x="1078519" y="888005"/>
                    <a:pt x="1138657" y="875211"/>
                    <a:pt x="1201783" y="875211"/>
                  </a:cubicBezTo>
                  <a:cubicBezTo>
                    <a:pt x="1391162" y="875211"/>
                    <a:pt x="1553648" y="990352"/>
                    <a:pt x="1623054" y="1154448"/>
                  </a:cubicBezTo>
                  <a:lnTo>
                    <a:pt x="1641912" y="1215198"/>
                  </a:lnTo>
                  <a:lnTo>
                    <a:pt x="1685221" y="1162707"/>
                  </a:lnTo>
                  <a:cubicBezTo>
                    <a:pt x="1782141" y="1065787"/>
                    <a:pt x="1916036" y="1005840"/>
                    <a:pt x="2063931" y="1005840"/>
                  </a:cubicBezTo>
                  <a:cubicBezTo>
                    <a:pt x="2174853" y="1005840"/>
                    <a:pt x="2277899" y="1039560"/>
                    <a:pt x="2363377" y="1097308"/>
                  </a:cubicBezTo>
                  <a:lnTo>
                    <a:pt x="2409428" y="1135304"/>
                  </a:lnTo>
                  <a:lnTo>
                    <a:pt x="2480562" y="1076613"/>
                  </a:lnTo>
                  <a:cubicBezTo>
                    <a:pt x="2607737" y="990695"/>
                    <a:pt x="2761050" y="940526"/>
                    <a:pt x="2926079" y="940526"/>
                  </a:cubicBezTo>
                  <a:cubicBezTo>
                    <a:pt x="3366158" y="940526"/>
                    <a:pt x="3722913" y="1297281"/>
                    <a:pt x="3722913" y="1737360"/>
                  </a:cubicBezTo>
                  <a:lnTo>
                    <a:pt x="3716237" y="1825599"/>
                  </a:lnTo>
                  <a:lnTo>
                    <a:pt x="3728546" y="1815443"/>
                  </a:lnTo>
                  <a:cubicBezTo>
                    <a:pt x="3801516" y="1766145"/>
                    <a:pt x="3889482" y="1737360"/>
                    <a:pt x="3984171" y="1737360"/>
                  </a:cubicBezTo>
                  <a:cubicBezTo>
                    <a:pt x="4141987" y="1737360"/>
                    <a:pt x="4281127" y="1817319"/>
                    <a:pt x="4363289" y="1938935"/>
                  </a:cubicBezTo>
                  <a:lnTo>
                    <a:pt x="4386727" y="1982117"/>
                  </a:lnTo>
                  <a:lnTo>
                    <a:pt x="4407931" y="1913809"/>
                  </a:lnTo>
                  <a:cubicBezTo>
                    <a:pt x="4519973" y="1648911"/>
                    <a:pt x="4782272" y="1463040"/>
                    <a:pt x="5087982" y="1463040"/>
                  </a:cubicBezTo>
                  <a:cubicBezTo>
                    <a:pt x="5393692" y="1463040"/>
                    <a:pt x="5655991" y="1648911"/>
                    <a:pt x="5768034" y="1913808"/>
                  </a:cubicBezTo>
                  <a:lnTo>
                    <a:pt x="5783337" y="1963108"/>
                  </a:lnTo>
                  <a:lnTo>
                    <a:pt x="5810304" y="1948471"/>
                  </a:lnTo>
                  <a:cubicBezTo>
                    <a:pt x="5853282" y="1930293"/>
                    <a:pt x="5900533" y="1920241"/>
                    <a:pt x="5950132" y="1920241"/>
                  </a:cubicBezTo>
                  <a:cubicBezTo>
                    <a:pt x="6098930" y="1920241"/>
                    <a:pt x="6226597" y="2010709"/>
                    <a:pt x="6281131" y="2139642"/>
                  </a:cubicBezTo>
                  <a:lnTo>
                    <a:pt x="6302768" y="2246812"/>
                  </a:lnTo>
                  <a:lnTo>
                    <a:pt x="4585063" y="2246812"/>
                  </a:lnTo>
                  <a:lnTo>
                    <a:pt x="4585063" y="2246813"/>
                  </a:lnTo>
                  <a:lnTo>
                    <a:pt x="0" y="2246813"/>
                  </a:ln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chemeClr val="bg1"/>
              </a:solidFill>
            </a:ln>
            <a:effectLst>
              <a:innerShdw blurRad="266700" dist="139700" dir="16200000">
                <a:srgbClr val="18ACCA">
                  <a:alpha val="30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9757215" y="4369775"/>
            <a:ext cx="1148113" cy="1482591"/>
            <a:chOff x="0" y="0"/>
            <a:chExt cx="3604899" cy="4899660"/>
          </a:xfrm>
        </p:grpSpPr>
        <p:grpSp>
          <p:nvGrpSpPr>
            <p:cNvPr id="25" name="组合 24"/>
            <p:cNvGrpSpPr/>
            <p:nvPr/>
          </p:nvGrpSpPr>
          <p:grpSpPr>
            <a:xfrm>
              <a:off x="0" y="0"/>
              <a:ext cx="1007745" cy="4896486"/>
              <a:chOff x="0" y="0"/>
              <a:chExt cx="1008112" cy="4752528"/>
            </a:xfrm>
          </p:grpSpPr>
          <p:sp>
            <p:nvSpPr>
              <p:cNvPr id="53" name="矩形 52"/>
              <p:cNvSpPr/>
              <p:nvPr/>
            </p:nvSpPr>
            <p:spPr>
              <a:xfrm>
                <a:off x="0" y="1008113"/>
                <a:ext cx="407741" cy="3312368"/>
              </a:xfrm>
              <a:prstGeom prst="rect">
                <a:avLst/>
              </a:prstGeom>
              <a:solidFill>
                <a:srgbClr val="EF859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54" name="矩形 53"/>
              <p:cNvSpPr/>
              <p:nvPr/>
            </p:nvSpPr>
            <p:spPr>
              <a:xfrm>
                <a:off x="322827" y="1008114"/>
                <a:ext cx="647571" cy="3312368"/>
              </a:xfrm>
              <a:prstGeom prst="rect">
                <a:avLst/>
              </a:prstGeom>
              <a:solidFill>
                <a:srgbClr val="EB678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55" name="矩形 54"/>
              <p:cNvSpPr/>
              <p:nvPr/>
            </p:nvSpPr>
            <p:spPr>
              <a:xfrm>
                <a:off x="720081" y="1008112"/>
                <a:ext cx="288031" cy="3312369"/>
              </a:xfrm>
              <a:prstGeom prst="rect">
                <a:avLst/>
              </a:prstGeom>
              <a:solidFill>
                <a:srgbClr val="E74B7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56" name="梯形 55"/>
              <p:cNvSpPr/>
              <p:nvPr/>
            </p:nvSpPr>
            <p:spPr>
              <a:xfrm>
                <a:off x="0" y="432048"/>
                <a:ext cx="1008112" cy="576064"/>
              </a:xfrm>
              <a:prstGeom prst="trapezoid">
                <a:avLst>
                  <a:gd name="adj" fmla="val 50196"/>
                </a:avLst>
              </a:prstGeom>
              <a:solidFill>
                <a:srgbClr val="FBC1C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57" name="等腰三角形 56"/>
              <p:cNvSpPr/>
              <p:nvPr/>
            </p:nvSpPr>
            <p:spPr>
              <a:xfrm>
                <a:off x="288032" y="0"/>
                <a:ext cx="432048" cy="432048"/>
              </a:xfrm>
              <a:prstGeom prst="triangl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58" name="矩形 57"/>
              <p:cNvSpPr/>
              <p:nvPr/>
            </p:nvSpPr>
            <p:spPr>
              <a:xfrm>
                <a:off x="0" y="4320480"/>
                <a:ext cx="1008112" cy="216024"/>
              </a:xfrm>
              <a:prstGeom prst="rect">
                <a:avLst/>
              </a:prstGeom>
              <a:solidFill>
                <a:srgbClr val="FBC1C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59" name="同侧圆角矩形 58"/>
              <p:cNvSpPr/>
              <p:nvPr/>
            </p:nvSpPr>
            <p:spPr>
              <a:xfrm flipV="1">
                <a:off x="0" y="4536504"/>
                <a:ext cx="1008112" cy="216024"/>
              </a:xfrm>
              <a:prstGeom prst="round2SameRect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26" name="组合 25"/>
            <p:cNvGrpSpPr/>
            <p:nvPr/>
          </p:nvGrpSpPr>
          <p:grpSpPr>
            <a:xfrm>
              <a:off x="1162050" y="1371600"/>
              <a:ext cx="1007745" cy="3528060"/>
              <a:chOff x="1152128" y="1368152"/>
              <a:chExt cx="1008112" cy="4752528"/>
            </a:xfrm>
          </p:grpSpPr>
          <p:sp>
            <p:nvSpPr>
              <p:cNvPr id="35" name="矩形 34"/>
              <p:cNvSpPr/>
              <p:nvPr/>
            </p:nvSpPr>
            <p:spPr>
              <a:xfrm>
                <a:off x="1152128" y="2376264"/>
                <a:ext cx="288032" cy="3312368"/>
              </a:xfrm>
              <a:prstGeom prst="rect">
                <a:avLst/>
              </a:prstGeom>
              <a:solidFill>
                <a:srgbClr val="EEAB4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46" name="矩形 45"/>
              <p:cNvSpPr/>
              <p:nvPr/>
            </p:nvSpPr>
            <p:spPr>
              <a:xfrm>
                <a:off x="1359767" y="2376265"/>
                <a:ext cx="512440" cy="3312369"/>
              </a:xfrm>
              <a:prstGeom prst="rect">
                <a:avLst/>
              </a:prstGeom>
              <a:solidFill>
                <a:srgbClr val="F0B76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48" name="矩形 47"/>
              <p:cNvSpPr/>
              <p:nvPr/>
            </p:nvSpPr>
            <p:spPr>
              <a:xfrm>
                <a:off x="1872208" y="2376264"/>
                <a:ext cx="288032" cy="3312368"/>
              </a:xfrm>
              <a:prstGeom prst="rect">
                <a:avLst/>
              </a:prstGeom>
              <a:solidFill>
                <a:srgbClr val="F4CA8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49" name="梯形 48"/>
              <p:cNvSpPr/>
              <p:nvPr/>
            </p:nvSpPr>
            <p:spPr>
              <a:xfrm>
                <a:off x="1152128" y="1800200"/>
                <a:ext cx="1008112" cy="576064"/>
              </a:xfrm>
              <a:prstGeom prst="trapezoid">
                <a:avLst>
                  <a:gd name="adj" fmla="val 70558"/>
                </a:avLst>
              </a:prstGeom>
              <a:solidFill>
                <a:srgbClr val="F8DCB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50" name="等腰三角形 49"/>
              <p:cNvSpPr/>
              <p:nvPr/>
            </p:nvSpPr>
            <p:spPr>
              <a:xfrm>
                <a:off x="1440160" y="1368152"/>
                <a:ext cx="432048" cy="432048"/>
              </a:xfrm>
              <a:prstGeom prst="triangl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51" name="矩形 50"/>
              <p:cNvSpPr/>
              <p:nvPr/>
            </p:nvSpPr>
            <p:spPr>
              <a:xfrm>
                <a:off x="1152128" y="5688632"/>
                <a:ext cx="1008112" cy="216024"/>
              </a:xfrm>
              <a:prstGeom prst="rect">
                <a:avLst/>
              </a:prstGeom>
              <a:solidFill>
                <a:srgbClr val="F8DCB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52" name="同侧圆角矩形 51"/>
              <p:cNvSpPr/>
              <p:nvPr/>
            </p:nvSpPr>
            <p:spPr>
              <a:xfrm flipV="1">
                <a:off x="1152128" y="5904656"/>
                <a:ext cx="1008112" cy="216024"/>
              </a:xfrm>
              <a:prstGeom prst="round2SameRect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27" name="组合 26"/>
            <p:cNvGrpSpPr/>
            <p:nvPr/>
          </p:nvGrpSpPr>
          <p:grpSpPr>
            <a:xfrm>
              <a:off x="2381253" y="152400"/>
              <a:ext cx="1223646" cy="4738370"/>
              <a:chOff x="2376264" y="157967"/>
              <a:chExt cx="1008112" cy="4964224"/>
            </a:xfrm>
          </p:grpSpPr>
          <p:sp>
            <p:nvSpPr>
              <p:cNvPr id="28" name="矩形 27"/>
              <p:cNvSpPr/>
              <p:nvPr/>
            </p:nvSpPr>
            <p:spPr>
              <a:xfrm>
                <a:off x="2376264" y="1377775"/>
                <a:ext cx="288032" cy="3312368"/>
              </a:xfrm>
              <a:prstGeom prst="rect">
                <a:avLst/>
              </a:prstGeom>
              <a:solidFill>
                <a:srgbClr val="2DBDD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29" name="矩形 28"/>
              <p:cNvSpPr/>
              <p:nvPr/>
            </p:nvSpPr>
            <p:spPr>
              <a:xfrm>
                <a:off x="2664293" y="1377774"/>
                <a:ext cx="533596" cy="3312368"/>
              </a:xfrm>
              <a:prstGeom prst="rect">
                <a:avLst/>
              </a:prstGeom>
              <a:solidFill>
                <a:srgbClr val="58CBE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30" name="矩形 29"/>
              <p:cNvSpPr/>
              <p:nvPr/>
            </p:nvSpPr>
            <p:spPr>
              <a:xfrm>
                <a:off x="3096344" y="1377775"/>
                <a:ext cx="288032" cy="3312368"/>
              </a:xfrm>
              <a:prstGeom prst="rect">
                <a:avLst/>
              </a:prstGeom>
              <a:solidFill>
                <a:srgbClr val="8DD8E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31" name="梯形 30"/>
              <p:cNvSpPr/>
              <p:nvPr/>
            </p:nvSpPr>
            <p:spPr>
              <a:xfrm>
                <a:off x="2376264" y="671411"/>
                <a:ext cx="1008112" cy="706364"/>
              </a:xfrm>
              <a:prstGeom prst="trapezoid">
                <a:avLst>
                  <a:gd name="adj" fmla="val 48043"/>
                </a:avLst>
              </a:prstGeom>
              <a:solidFill>
                <a:srgbClr val="BDE8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32" name="等腰三角形 31"/>
              <p:cNvSpPr/>
              <p:nvPr/>
            </p:nvSpPr>
            <p:spPr>
              <a:xfrm>
                <a:off x="2636910" y="157967"/>
                <a:ext cx="474406" cy="528838"/>
              </a:xfrm>
              <a:prstGeom prst="triangle">
                <a:avLst/>
              </a:prstGeom>
              <a:solidFill>
                <a:schemeClr val="bg2">
                  <a:lumMod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33" name="矩形 32"/>
              <p:cNvSpPr/>
              <p:nvPr/>
            </p:nvSpPr>
            <p:spPr>
              <a:xfrm>
                <a:off x="2376264" y="4690143"/>
                <a:ext cx="1008112" cy="216024"/>
              </a:xfrm>
              <a:prstGeom prst="rect">
                <a:avLst/>
              </a:prstGeom>
              <a:solidFill>
                <a:srgbClr val="BDE8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34" name="同侧圆角矩形 33"/>
              <p:cNvSpPr/>
              <p:nvPr/>
            </p:nvSpPr>
            <p:spPr>
              <a:xfrm flipV="1">
                <a:off x="2376264" y="4906167"/>
                <a:ext cx="1008112" cy="216024"/>
              </a:xfrm>
              <a:prstGeom prst="round2SameRect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/>
              </a:p>
            </p:txBody>
          </p:sp>
        </p:grpSp>
      </p:grpSp>
      <p:grpSp>
        <p:nvGrpSpPr>
          <p:cNvPr id="86" name="组合 85"/>
          <p:cNvGrpSpPr/>
          <p:nvPr/>
        </p:nvGrpSpPr>
        <p:grpSpPr>
          <a:xfrm flipH="1">
            <a:off x="9564503" y="5215861"/>
            <a:ext cx="2230454" cy="1398934"/>
            <a:chOff x="594424" y="1153191"/>
            <a:chExt cx="2605976" cy="1634460"/>
          </a:xfrm>
        </p:grpSpPr>
        <p:sp>
          <p:nvSpPr>
            <p:cNvPr id="87" name="任意多边形 86"/>
            <p:cNvSpPr/>
            <p:nvPr/>
          </p:nvSpPr>
          <p:spPr>
            <a:xfrm>
              <a:off x="616196" y="1175175"/>
              <a:ext cx="2584204" cy="1612476"/>
            </a:xfrm>
            <a:custGeom>
              <a:avLst/>
              <a:gdLst>
                <a:gd name="connsiteX0" fmla="*/ 1389184 w 3610707"/>
                <a:gd name="connsiteY0" fmla="*/ 0 h 2450125"/>
                <a:gd name="connsiteX1" fmla="*/ 2191163 w 3610707"/>
                <a:gd name="connsiteY1" fmla="*/ 426409 h 2450125"/>
                <a:gd name="connsiteX2" fmla="*/ 2262626 w 3610707"/>
                <a:gd name="connsiteY2" fmla="*/ 558069 h 2450125"/>
                <a:gd name="connsiteX3" fmla="*/ 2332890 w 3610707"/>
                <a:gd name="connsiteY3" fmla="*/ 550986 h 2450125"/>
                <a:gd name="connsiteX4" fmla="*/ 2894584 w 3610707"/>
                <a:gd name="connsiteY4" fmla="*/ 923302 h 2450125"/>
                <a:gd name="connsiteX5" fmla="*/ 2915413 w 3610707"/>
                <a:gd name="connsiteY5" fmla="*/ 990402 h 2450125"/>
                <a:gd name="connsiteX6" fmla="*/ 2934595 w 3610707"/>
                <a:gd name="connsiteY6" fmla="*/ 984447 h 2450125"/>
                <a:gd name="connsiteX7" fmla="*/ 3048000 w 3610707"/>
                <a:gd name="connsiteY7" fmla="*/ 973015 h 2450125"/>
                <a:gd name="connsiteX8" fmla="*/ 3610707 w 3610707"/>
                <a:gd name="connsiteY8" fmla="*/ 1535722 h 2450125"/>
                <a:gd name="connsiteX9" fmla="*/ 3048000 w 3610707"/>
                <a:gd name="connsiteY9" fmla="*/ 2098429 h 2450125"/>
                <a:gd name="connsiteX10" fmla="*/ 2934595 w 3610707"/>
                <a:gd name="connsiteY10" fmla="*/ 2086997 h 2450125"/>
                <a:gd name="connsiteX11" fmla="*/ 2841470 w 3610707"/>
                <a:gd name="connsiteY11" fmla="*/ 2058089 h 2450125"/>
                <a:gd name="connsiteX12" fmla="*/ 2778805 w 3610707"/>
                <a:gd name="connsiteY12" fmla="*/ 2134039 h 2450125"/>
                <a:gd name="connsiteX13" fmla="*/ 2327029 w 3610707"/>
                <a:gd name="connsiteY13" fmla="*/ 2321171 h 2450125"/>
                <a:gd name="connsiteX14" fmla="*/ 1897442 w 3610707"/>
                <a:gd name="connsiteY14" fmla="*/ 2155195 h 2450125"/>
                <a:gd name="connsiteX15" fmla="*/ 1878393 w 3610707"/>
                <a:gd name="connsiteY15" fmla="*/ 2135215 h 2450125"/>
                <a:gd name="connsiteX16" fmla="*/ 1860361 w 3610707"/>
                <a:gd name="connsiteY16" fmla="*/ 2168437 h 2450125"/>
                <a:gd name="connsiteX17" fmla="*/ 1330568 w 3610707"/>
                <a:gd name="connsiteY17" fmla="*/ 2450125 h 2450125"/>
                <a:gd name="connsiteX18" fmla="*/ 800775 w 3610707"/>
                <a:gd name="connsiteY18" fmla="*/ 2168437 h 2450125"/>
                <a:gd name="connsiteX19" fmla="*/ 771869 w 3610707"/>
                <a:gd name="connsiteY19" fmla="*/ 2115180 h 2450125"/>
                <a:gd name="connsiteX20" fmla="*/ 753583 w 3610707"/>
                <a:gd name="connsiteY20" fmla="*/ 2120856 h 2450125"/>
                <a:gd name="connsiteX21" fmla="*/ 627184 w 3610707"/>
                <a:gd name="connsiteY21" fmla="*/ 2133598 h 2450125"/>
                <a:gd name="connsiteX22" fmla="*/ 0 w 3610707"/>
                <a:gd name="connsiteY22" fmla="*/ 1506414 h 2450125"/>
                <a:gd name="connsiteX23" fmla="*/ 383056 w 3610707"/>
                <a:gd name="connsiteY23" fmla="*/ 928517 h 2450125"/>
                <a:gd name="connsiteX24" fmla="*/ 424632 w 3610707"/>
                <a:gd name="connsiteY24" fmla="*/ 915611 h 2450125"/>
                <a:gd name="connsiteX25" fmla="*/ 427023 w 3610707"/>
                <a:gd name="connsiteY25" fmla="*/ 868268 h 2450125"/>
                <a:gd name="connsiteX26" fmla="*/ 1389184 w 3610707"/>
                <a:gd name="connsiteY26" fmla="*/ 0 h 245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610707" h="2450125">
                  <a:moveTo>
                    <a:pt x="1389184" y="0"/>
                  </a:moveTo>
                  <a:cubicBezTo>
                    <a:pt x="1723024" y="0"/>
                    <a:pt x="2017359" y="169144"/>
                    <a:pt x="2191163" y="426409"/>
                  </a:cubicBezTo>
                  <a:lnTo>
                    <a:pt x="2262626" y="558069"/>
                  </a:lnTo>
                  <a:lnTo>
                    <a:pt x="2332890" y="550986"/>
                  </a:lnTo>
                  <a:cubicBezTo>
                    <a:pt x="2585394" y="550986"/>
                    <a:pt x="2802042" y="704507"/>
                    <a:pt x="2894584" y="923302"/>
                  </a:cubicBezTo>
                  <a:lnTo>
                    <a:pt x="2915413" y="990402"/>
                  </a:lnTo>
                  <a:lnTo>
                    <a:pt x="2934595" y="984447"/>
                  </a:lnTo>
                  <a:cubicBezTo>
                    <a:pt x="2971226" y="976951"/>
                    <a:pt x="3009154" y="973015"/>
                    <a:pt x="3048000" y="973015"/>
                  </a:cubicBezTo>
                  <a:cubicBezTo>
                    <a:pt x="3358774" y="973015"/>
                    <a:pt x="3610707" y="1224948"/>
                    <a:pt x="3610707" y="1535722"/>
                  </a:cubicBezTo>
                  <a:cubicBezTo>
                    <a:pt x="3610707" y="1846496"/>
                    <a:pt x="3358774" y="2098429"/>
                    <a:pt x="3048000" y="2098429"/>
                  </a:cubicBezTo>
                  <a:cubicBezTo>
                    <a:pt x="3009154" y="2098429"/>
                    <a:pt x="2971226" y="2094493"/>
                    <a:pt x="2934595" y="2086997"/>
                  </a:cubicBezTo>
                  <a:lnTo>
                    <a:pt x="2841470" y="2058089"/>
                  </a:lnTo>
                  <a:lnTo>
                    <a:pt x="2778805" y="2134039"/>
                  </a:lnTo>
                  <a:cubicBezTo>
                    <a:pt x="2663186" y="2249659"/>
                    <a:pt x="2503459" y="2321171"/>
                    <a:pt x="2327029" y="2321171"/>
                  </a:cubicBezTo>
                  <a:cubicBezTo>
                    <a:pt x="2161626" y="2321171"/>
                    <a:pt x="2010904" y="2258319"/>
                    <a:pt x="1897442" y="2155195"/>
                  </a:cubicBezTo>
                  <a:lnTo>
                    <a:pt x="1878393" y="2135215"/>
                  </a:lnTo>
                  <a:lnTo>
                    <a:pt x="1860361" y="2168437"/>
                  </a:lnTo>
                  <a:cubicBezTo>
                    <a:pt x="1745544" y="2338387"/>
                    <a:pt x="1551105" y="2450125"/>
                    <a:pt x="1330568" y="2450125"/>
                  </a:cubicBezTo>
                  <a:cubicBezTo>
                    <a:pt x="1110031" y="2450125"/>
                    <a:pt x="915592" y="2338387"/>
                    <a:pt x="800775" y="2168437"/>
                  </a:cubicBezTo>
                  <a:lnTo>
                    <a:pt x="771869" y="2115180"/>
                  </a:lnTo>
                  <a:lnTo>
                    <a:pt x="753583" y="2120856"/>
                  </a:lnTo>
                  <a:cubicBezTo>
                    <a:pt x="712755" y="2129211"/>
                    <a:pt x="670482" y="2133598"/>
                    <a:pt x="627184" y="2133598"/>
                  </a:cubicBezTo>
                  <a:cubicBezTo>
                    <a:pt x="280800" y="2133598"/>
                    <a:pt x="0" y="1852798"/>
                    <a:pt x="0" y="1506414"/>
                  </a:cubicBezTo>
                  <a:cubicBezTo>
                    <a:pt x="0" y="1246626"/>
                    <a:pt x="157950" y="1023729"/>
                    <a:pt x="383056" y="928517"/>
                  </a:cubicBezTo>
                  <a:lnTo>
                    <a:pt x="424632" y="915611"/>
                  </a:lnTo>
                  <a:lnTo>
                    <a:pt x="427023" y="868268"/>
                  </a:lnTo>
                  <a:cubicBezTo>
                    <a:pt x="476551" y="380575"/>
                    <a:pt x="888424" y="0"/>
                    <a:pt x="1389184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noFill/>
            </a:ln>
            <a:effectLst>
              <a:outerShdw blurRad="152400" dist="88900" dir="5400000" algn="t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8" name="任意多边形 87"/>
            <p:cNvSpPr/>
            <p:nvPr/>
          </p:nvSpPr>
          <p:spPr>
            <a:xfrm>
              <a:off x="594424" y="1153191"/>
              <a:ext cx="2584204" cy="1612476"/>
            </a:xfrm>
            <a:custGeom>
              <a:avLst/>
              <a:gdLst>
                <a:gd name="connsiteX0" fmla="*/ 1389184 w 3610707"/>
                <a:gd name="connsiteY0" fmla="*/ 0 h 2450125"/>
                <a:gd name="connsiteX1" fmla="*/ 2191163 w 3610707"/>
                <a:gd name="connsiteY1" fmla="*/ 426409 h 2450125"/>
                <a:gd name="connsiteX2" fmla="*/ 2262626 w 3610707"/>
                <a:gd name="connsiteY2" fmla="*/ 558069 h 2450125"/>
                <a:gd name="connsiteX3" fmla="*/ 2332890 w 3610707"/>
                <a:gd name="connsiteY3" fmla="*/ 550986 h 2450125"/>
                <a:gd name="connsiteX4" fmla="*/ 2894584 w 3610707"/>
                <a:gd name="connsiteY4" fmla="*/ 923302 h 2450125"/>
                <a:gd name="connsiteX5" fmla="*/ 2915413 w 3610707"/>
                <a:gd name="connsiteY5" fmla="*/ 990402 h 2450125"/>
                <a:gd name="connsiteX6" fmla="*/ 2934595 w 3610707"/>
                <a:gd name="connsiteY6" fmla="*/ 984447 h 2450125"/>
                <a:gd name="connsiteX7" fmla="*/ 3048000 w 3610707"/>
                <a:gd name="connsiteY7" fmla="*/ 973015 h 2450125"/>
                <a:gd name="connsiteX8" fmla="*/ 3610707 w 3610707"/>
                <a:gd name="connsiteY8" fmla="*/ 1535722 h 2450125"/>
                <a:gd name="connsiteX9" fmla="*/ 3048000 w 3610707"/>
                <a:gd name="connsiteY9" fmla="*/ 2098429 h 2450125"/>
                <a:gd name="connsiteX10" fmla="*/ 2934595 w 3610707"/>
                <a:gd name="connsiteY10" fmla="*/ 2086997 h 2450125"/>
                <a:gd name="connsiteX11" fmla="*/ 2841470 w 3610707"/>
                <a:gd name="connsiteY11" fmla="*/ 2058089 h 2450125"/>
                <a:gd name="connsiteX12" fmla="*/ 2778805 w 3610707"/>
                <a:gd name="connsiteY12" fmla="*/ 2134039 h 2450125"/>
                <a:gd name="connsiteX13" fmla="*/ 2327029 w 3610707"/>
                <a:gd name="connsiteY13" fmla="*/ 2321171 h 2450125"/>
                <a:gd name="connsiteX14" fmla="*/ 1897442 w 3610707"/>
                <a:gd name="connsiteY14" fmla="*/ 2155195 h 2450125"/>
                <a:gd name="connsiteX15" fmla="*/ 1878393 w 3610707"/>
                <a:gd name="connsiteY15" fmla="*/ 2135215 h 2450125"/>
                <a:gd name="connsiteX16" fmla="*/ 1860361 w 3610707"/>
                <a:gd name="connsiteY16" fmla="*/ 2168437 h 2450125"/>
                <a:gd name="connsiteX17" fmla="*/ 1330568 w 3610707"/>
                <a:gd name="connsiteY17" fmla="*/ 2450125 h 2450125"/>
                <a:gd name="connsiteX18" fmla="*/ 800775 w 3610707"/>
                <a:gd name="connsiteY18" fmla="*/ 2168437 h 2450125"/>
                <a:gd name="connsiteX19" fmla="*/ 771869 w 3610707"/>
                <a:gd name="connsiteY19" fmla="*/ 2115180 h 2450125"/>
                <a:gd name="connsiteX20" fmla="*/ 753583 w 3610707"/>
                <a:gd name="connsiteY20" fmla="*/ 2120856 h 2450125"/>
                <a:gd name="connsiteX21" fmla="*/ 627184 w 3610707"/>
                <a:gd name="connsiteY21" fmla="*/ 2133598 h 2450125"/>
                <a:gd name="connsiteX22" fmla="*/ 0 w 3610707"/>
                <a:gd name="connsiteY22" fmla="*/ 1506414 h 2450125"/>
                <a:gd name="connsiteX23" fmla="*/ 383056 w 3610707"/>
                <a:gd name="connsiteY23" fmla="*/ 928517 h 2450125"/>
                <a:gd name="connsiteX24" fmla="*/ 424632 w 3610707"/>
                <a:gd name="connsiteY24" fmla="*/ 915611 h 2450125"/>
                <a:gd name="connsiteX25" fmla="*/ 427023 w 3610707"/>
                <a:gd name="connsiteY25" fmla="*/ 868268 h 2450125"/>
                <a:gd name="connsiteX26" fmla="*/ 1389184 w 3610707"/>
                <a:gd name="connsiteY26" fmla="*/ 0 h 245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610707" h="2450125">
                  <a:moveTo>
                    <a:pt x="1389184" y="0"/>
                  </a:moveTo>
                  <a:cubicBezTo>
                    <a:pt x="1723024" y="0"/>
                    <a:pt x="2017359" y="169144"/>
                    <a:pt x="2191163" y="426409"/>
                  </a:cubicBezTo>
                  <a:lnTo>
                    <a:pt x="2262626" y="558069"/>
                  </a:lnTo>
                  <a:lnTo>
                    <a:pt x="2332890" y="550986"/>
                  </a:lnTo>
                  <a:cubicBezTo>
                    <a:pt x="2585394" y="550986"/>
                    <a:pt x="2802042" y="704507"/>
                    <a:pt x="2894584" y="923302"/>
                  </a:cubicBezTo>
                  <a:lnTo>
                    <a:pt x="2915413" y="990402"/>
                  </a:lnTo>
                  <a:lnTo>
                    <a:pt x="2934595" y="984447"/>
                  </a:lnTo>
                  <a:cubicBezTo>
                    <a:pt x="2971226" y="976951"/>
                    <a:pt x="3009154" y="973015"/>
                    <a:pt x="3048000" y="973015"/>
                  </a:cubicBezTo>
                  <a:cubicBezTo>
                    <a:pt x="3358774" y="973015"/>
                    <a:pt x="3610707" y="1224948"/>
                    <a:pt x="3610707" y="1535722"/>
                  </a:cubicBezTo>
                  <a:cubicBezTo>
                    <a:pt x="3610707" y="1846496"/>
                    <a:pt x="3358774" y="2098429"/>
                    <a:pt x="3048000" y="2098429"/>
                  </a:cubicBezTo>
                  <a:cubicBezTo>
                    <a:pt x="3009154" y="2098429"/>
                    <a:pt x="2971226" y="2094493"/>
                    <a:pt x="2934595" y="2086997"/>
                  </a:cubicBezTo>
                  <a:lnTo>
                    <a:pt x="2841470" y="2058089"/>
                  </a:lnTo>
                  <a:lnTo>
                    <a:pt x="2778805" y="2134039"/>
                  </a:lnTo>
                  <a:cubicBezTo>
                    <a:pt x="2663186" y="2249659"/>
                    <a:pt x="2503459" y="2321171"/>
                    <a:pt x="2327029" y="2321171"/>
                  </a:cubicBezTo>
                  <a:cubicBezTo>
                    <a:pt x="2161626" y="2321171"/>
                    <a:pt x="2010904" y="2258319"/>
                    <a:pt x="1897442" y="2155195"/>
                  </a:cubicBezTo>
                  <a:lnTo>
                    <a:pt x="1878393" y="2135215"/>
                  </a:lnTo>
                  <a:lnTo>
                    <a:pt x="1860361" y="2168437"/>
                  </a:lnTo>
                  <a:cubicBezTo>
                    <a:pt x="1745544" y="2338387"/>
                    <a:pt x="1551105" y="2450125"/>
                    <a:pt x="1330568" y="2450125"/>
                  </a:cubicBezTo>
                  <a:cubicBezTo>
                    <a:pt x="1110031" y="2450125"/>
                    <a:pt x="915592" y="2338387"/>
                    <a:pt x="800775" y="2168437"/>
                  </a:cubicBezTo>
                  <a:lnTo>
                    <a:pt x="771869" y="2115180"/>
                  </a:lnTo>
                  <a:lnTo>
                    <a:pt x="753583" y="2120856"/>
                  </a:lnTo>
                  <a:cubicBezTo>
                    <a:pt x="712755" y="2129211"/>
                    <a:pt x="670482" y="2133598"/>
                    <a:pt x="627184" y="2133598"/>
                  </a:cubicBezTo>
                  <a:cubicBezTo>
                    <a:pt x="280800" y="2133598"/>
                    <a:pt x="0" y="1852798"/>
                    <a:pt x="0" y="1506414"/>
                  </a:cubicBezTo>
                  <a:cubicBezTo>
                    <a:pt x="0" y="1246626"/>
                    <a:pt x="157950" y="1023729"/>
                    <a:pt x="383056" y="928517"/>
                  </a:cubicBezTo>
                  <a:lnTo>
                    <a:pt x="424632" y="915611"/>
                  </a:lnTo>
                  <a:lnTo>
                    <a:pt x="427023" y="868268"/>
                  </a:lnTo>
                  <a:cubicBezTo>
                    <a:pt x="476551" y="380575"/>
                    <a:pt x="888424" y="0"/>
                    <a:pt x="1389184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rgbClr val="91F0FD"/>
              </a:solidFill>
            </a:ln>
            <a:effectLst>
              <a:innerShdw blurRad="355600" dist="114300" dir="3600000">
                <a:srgbClr val="19B4C9">
                  <a:alpha val="71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6" name="Picture 5" descr="A picture containing text&#10;&#10;Description automatically generated">
            <a:extLst>
              <a:ext uri="{FF2B5EF4-FFF2-40B4-BE49-F238E27FC236}">
                <a16:creationId xmlns:a16="http://schemas.microsoft.com/office/drawing/2014/main" xmlns="" id="{0EB82735-966A-473F-8C8C-17A8101BA1A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303" y="1220743"/>
            <a:ext cx="6896860" cy="1507389"/>
          </a:xfrm>
          <a:prstGeom prst="rect">
            <a:avLst/>
          </a:prstGeom>
        </p:spPr>
      </p:pic>
      <p:grpSp>
        <p:nvGrpSpPr>
          <p:cNvPr id="65" name="Group 64">
            <a:extLst>
              <a:ext uri="{FF2B5EF4-FFF2-40B4-BE49-F238E27FC236}">
                <a16:creationId xmlns:a16="http://schemas.microsoft.com/office/drawing/2014/main" xmlns="" id="{6A449148-CBAC-4D20-B7F9-069C32DAC88C}"/>
              </a:ext>
            </a:extLst>
          </p:cNvPr>
          <p:cNvGrpSpPr/>
          <p:nvPr/>
        </p:nvGrpSpPr>
        <p:grpSpPr>
          <a:xfrm>
            <a:off x="2813740" y="2891119"/>
            <a:ext cx="7582274" cy="829477"/>
            <a:chOff x="2028094" y="4719477"/>
            <a:chExt cx="5228298" cy="966215"/>
          </a:xfrm>
        </p:grpSpPr>
        <p:sp>
          <p:nvSpPr>
            <p:cNvPr id="66" name="i$liďé">
              <a:extLst>
                <a:ext uri="{FF2B5EF4-FFF2-40B4-BE49-F238E27FC236}">
                  <a16:creationId xmlns:a16="http://schemas.microsoft.com/office/drawing/2014/main" xmlns="" id="{4E70DC02-200B-4192-A29D-F615A968DDB5}"/>
                </a:ext>
              </a:extLst>
            </p:cNvPr>
            <p:cNvSpPr/>
            <p:nvPr/>
          </p:nvSpPr>
          <p:spPr bwMode="auto">
            <a:xfrm>
              <a:off x="2028094" y="4719477"/>
              <a:ext cx="5035074" cy="966215"/>
            </a:xfrm>
            <a:prstGeom prst="roundRect">
              <a:avLst>
                <a:gd name="adj" fmla="val 42140"/>
              </a:avLst>
            </a:prstGeom>
            <a:solidFill>
              <a:srgbClr val="FFF4D1"/>
            </a:solidFill>
            <a:ln w="38100" cap="rnd" cmpd="thickThin">
              <a:solidFill>
                <a:srgbClr val="FF9409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/>
              <a:endParaRPr lang="en-US" altLang="zh-CN" sz="36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xmlns="" id="{7CC418BB-AE7F-40A4-858E-9B346A22BBB3}"/>
                </a:ext>
              </a:extLst>
            </p:cNvPr>
            <p:cNvSpPr/>
            <p:nvPr/>
          </p:nvSpPr>
          <p:spPr>
            <a:xfrm>
              <a:off x="2031913" y="4794927"/>
              <a:ext cx="5224479" cy="75287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vi-VN" sz="36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Để làm quen </a:t>
              </a:r>
              <a:r>
                <a:rPr lang="vi-VN" sz="3600" b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với một người bạn mới.</a:t>
              </a:r>
              <a:endParaRPr lang="en-US" sz="36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xmlns="" id="{7BEB50E3-72DC-4E0B-A1D6-92F21848E974}"/>
              </a:ext>
            </a:extLst>
          </p:cNvPr>
          <p:cNvGrpSpPr/>
          <p:nvPr/>
        </p:nvGrpSpPr>
        <p:grpSpPr>
          <a:xfrm>
            <a:off x="2805431" y="4018762"/>
            <a:ext cx="6323194" cy="733391"/>
            <a:chOff x="2028094" y="4719477"/>
            <a:chExt cx="5035074" cy="966215"/>
          </a:xfrm>
        </p:grpSpPr>
        <p:sp>
          <p:nvSpPr>
            <p:cNvPr id="70" name="i$liďé">
              <a:extLst>
                <a:ext uri="{FF2B5EF4-FFF2-40B4-BE49-F238E27FC236}">
                  <a16:creationId xmlns:a16="http://schemas.microsoft.com/office/drawing/2014/main" xmlns="" id="{4E7981CC-1780-4F5D-9829-B7791864D99F}"/>
                </a:ext>
              </a:extLst>
            </p:cNvPr>
            <p:cNvSpPr/>
            <p:nvPr/>
          </p:nvSpPr>
          <p:spPr bwMode="auto">
            <a:xfrm>
              <a:off x="2028094" y="4719477"/>
              <a:ext cx="5035074" cy="966215"/>
            </a:xfrm>
            <a:prstGeom prst="roundRect">
              <a:avLst>
                <a:gd name="adj" fmla="val 42140"/>
              </a:avLst>
            </a:prstGeom>
            <a:solidFill>
              <a:srgbClr val="FFF4D1"/>
            </a:solidFill>
            <a:ln w="38100" cap="rnd" cmpd="thickThin">
              <a:solidFill>
                <a:srgbClr val="FF9409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/>
              <a:endParaRPr lang="en-US" altLang="zh-CN" sz="36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xmlns="" id="{59A9C0AB-D005-414E-8B6D-9BC47DB9ED0A}"/>
                </a:ext>
              </a:extLst>
            </p:cNvPr>
            <p:cNvSpPr/>
            <p:nvPr/>
          </p:nvSpPr>
          <p:spPr>
            <a:xfrm>
              <a:off x="2100890" y="4747936"/>
              <a:ext cx="4880403" cy="85151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vi-VN" sz="3600" b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Khi </a:t>
              </a:r>
              <a:r>
                <a:rPr lang="vi-VN" sz="36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gặp bạn cùng lớp</a:t>
              </a:r>
              <a:r>
                <a:rPr lang="vi-VN" sz="3600" b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  <a:endParaRPr lang="en-US" sz="36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76" name="Picture 75">
            <a:extLst>
              <a:ext uri="{FF2B5EF4-FFF2-40B4-BE49-F238E27FC236}">
                <a16:creationId xmlns:a16="http://schemas.microsoft.com/office/drawing/2014/main" xmlns="" id="{3AA18D27-09A5-4AC0-8158-058478051D4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15580"/>
            <a:ext cx="2736576" cy="192687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523880" y="1445537"/>
            <a:ext cx="710451" cy="92333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a.</a:t>
            </a:r>
            <a:endParaRPr lang="en-US" sz="5400" b="1" cap="none" spc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0638795"/>
      </p:ext>
    </p:extLst>
  </p:cSld>
  <p:clrMapOvr>
    <a:masterClrMapping/>
  </p:clrMapOvr>
  <p:transition spd="slow">
    <p:fad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7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7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" presetID="47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1000"/>
                                            <p:tgtEl>
                                              <p:spTgt spid="8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6" dur="10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10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10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1" dur="10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10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4" fill="hold" nodeType="with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25" dur="150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26" dur="150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9" dur="10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0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2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6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7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9" dur="500"/>
                                            <p:tgtEl>
                                              <p:spTgt spid="9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0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2" dur="500"/>
                                            <p:tgtEl>
                                              <p:spTgt spid="9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3" presetID="53" presetClass="entr" presetSubtype="16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7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8" presetID="22" presetClass="entr" presetSubtype="8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0" dur="500"/>
                                            <p:tgtEl>
                                              <p:spTgt spid="6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1" presetID="22" presetClass="entr" presetSubtype="8" fill="hold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3" dur="500"/>
                                            <p:tgtEl>
                                              <p:spTgt spid="6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5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7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7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" presetID="47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1000"/>
                                            <p:tgtEl>
                                              <p:spTgt spid="8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6" dur="10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10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10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1" dur="10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10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150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150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9" dur="10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0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2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6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7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9" dur="500"/>
                                            <p:tgtEl>
                                              <p:spTgt spid="9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0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2" dur="500"/>
                                            <p:tgtEl>
                                              <p:spTgt spid="9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3" presetID="53" presetClass="entr" presetSubtype="16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7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8" presetID="22" presetClass="entr" presetSubtype="8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0" dur="500"/>
                                            <p:tgtEl>
                                              <p:spTgt spid="6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1" presetID="22" presetClass="entr" presetSubtype="8" fill="hold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3" dur="500"/>
                                            <p:tgtEl>
                                              <p:spTgt spid="6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5" grpId="0" animBg="1"/>
        </p:bld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矩形 4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9B4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7" name="图片 7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791" t="54898" r="26118" b="28684"/>
          <a:stretch/>
        </p:blipFill>
        <p:spPr>
          <a:xfrm>
            <a:off x="1438427" y="4488891"/>
            <a:ext cx="435427" cy="442339"/>
          </a:xfrm>
          <a:prstGeom prst="rect">
            <a:avLst/>
          </a:prstGeom>
        </p:spPr>
      </p:pic>
      <p:pic>
        <p:nvPicPr>
          <p:cNvPr id="98" name="图片 9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791" t="54898" r="26118" b="28684"/>
          <a:stretch/>
        </p:blipFill>
        <p:spPr>
          <a:xfrm>
            <a:off x="10800716" y="3797593"/>
            <a:ext cx="435427" cy="442339"/>
          </a:xfrm>
          <a:prstGeom prst="rect">
            <a:avLst/>
          </a:prstGeom>
        </p:spPr>
      </p:pic>
      <p:pic>
        <p:nvPicPr>
          <p:cNvPr id="99" name="图片 9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791" t="54898" r="26118" b="28684"/>
          <a:stretch/>
        </p:blipFill>
        <p:spPr>
          <a:xfrm>
            <a:off x="8730712" y="6027308"/>
            <a:ext cx="329756" cy="334991"/>
          </a:xfrm>
          <a:prstGeom prst="rect">
            <a:avLst/>
          </a:prstGeom>
        </p:spPr>
      </p:pic>
      <p:pic>
        <p:nvPicPr>
          <p:cNvPr id="44" name="图片 4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8" t="45118" r="6692" b="27923"/>
          <a:stretch/>
        </p:blipFill>
        <p:spPr>
          <a:xfrm>
            <a:off x="3261225" y="177744"/>
            <a:ext cx="5867400" cy="1028756"/>
          </a:xfrm>
          <a:prstGeom prst="rect">
            <a:avLst/>
          </a:prstGeom>
        </p:spPr>
      </p:pic>
      <p:grpSp>
        <p:nvGrpSpPr>
          <p:cNvPr id="74" name="组合 73"/>
          <p:cNvGrpSpPr/>
          <p:nvPr/>
        </p:nvGrpSpPr>
        <p:grpSpPr>
          <a:xfrm>
            <a:off x="0" y="4595446"/>
            <a:ext cx="6346925" cy="2262554"/>
            <a:chOff x="0" y="4595446"/>
            <a:chExt cx="6346925" cy="2262554"/>
          </a:xfrm>
        </p:grpSpPr>
        <p:sp>
          <p:nvSpPr>
            <p:cNvPr id="72" name="任意多边形 71"/>
            <p:cNvSpPr/>
            <p:nvPr/>
          </p:nvSpPr>
          <p:spPr>
            <a:xfrm>
              <a:off x="0" y="4611187"/>
              <a:ext cx="6302768" cy="2246813"/>
            </a:xfrm>
            <a:custGeom>
              <a:avLst/>
              <a:gdLst>
                <a:gd name="connsiteX0" fmla="*/ 0 w 6302768"/>
                <a:gd name="connsiteY0" fmla="*/ 0 h 2246813"/>
                <a:gd name="connsiteX1" fmla="*/ 529046 w 6302768"/>
                <a:gd name="connsiteY1" fmla="*/ 529046 h 2246813"/>
                <a:gd name="connsiteX2" fmla="*/ 518298 w 6302768"/>
                <a:gd name="connsiteY2" fmla="*/ 635667 h 2246813"/>
                <a:gd name="connsiteX3" fmla="*/ 518255 w 6302768"/>
                <a:gd name="connsiteY3" fmla="*/ 635806 h 2246813"/>
                <a:gd name="connsiteX4" fmla="*/ 549544 w 6302768"/>
                <a:gd name="connsiteY4" fmla="*/ 638960 h 2246813"/>
                <a:gd name="connsiteX5" fmla="*/ 941024 w 6302768"/>
                <a:gd name="connsiteY5" fmla="*/ 922250 h 2246813"/>
                <a:gd name="connsiteX6" fmla="*/ 953618 w 6302768"/>
                <a:gd name="connsiteY6" fmla="*/ 949245 h 2246813"/>
                <a:gd name="connsiteX7" fmla="*/ 1023820 w 6302768"/>
                <a:gd name="connsiteY7" fmla="*/ 911140 h 2246813"/>
                <a:gd name="connsiteX8" fmla="*/ 1201783 w 6302768"/>
                <a:gd name="connsiteY8" fmla="*/ 875211 h 2246813"/>
                <a:gd name="connsiteX9" fmla="*/ 1623054 w 6302768"/>
                <a:gd name="connsiteY9" fmla="*/ 1154448 h 2246813"/>
                <a:gd name="connsiteX10" fmla="*/ 1641912 w 6302768"/>
                <a:gd name="connsiteY10" fmla="*/ 1215198 h 2246813"/>
                <a:gd name="connsiteX11" fmla="*/ 1685221 w 6302768"/>
                <a:gd name="connsiteY11" fmla="*/ 1162707 h 2246813"/>
                <a:gd name="connsiteX12" fmla="*/ 2063931 w 6302768"/>
                <a:gd name="connsiteY12" fmla="*/ 1005840 h 2246813"/>
                <a:gd name="connsiteX13" fmla="*/ 2363377 w 6302768"/>
                <a:gd name="connsiteY13" fmla="*/ 1097308 h 2246813"/>
                <a:gd name="connsiteX14" fmla="*/ 2409428 w 6302768"/>
                <a:gd name="connsiteY14" fmla="*/ 1135304 h 2246813"/>
                <a:gd name="connsiteX15" fmla="*/ 2480562 w 6302768"/>
                <a:gd name="connsiteY15" fmla="*/ 1076613 h 2246813"/>
                <a:gd name="connsiteX16" fmla="*/ 2926079 w 6302768"/>
                <a:gd name="connsiteY16" fmla="*/ 940526 h 2246813"/>
                <a:gd name="connsiteX17" fmla="*/ 3722913 w 6302768"/>
                <a:gd name="connsiteY17" fmla="*/ 1737360 h 2246813"/>
                <a:gd name="connsiteX18" fmla="*/ 3716237 w 6302768"/>
                <a:gd name="connsiteY18" fmla="*/ 1825599 h 2246813"/>
                <a:gd name="connsiteX19" fmla="*/ 3728546 w 6302768"/>
                <a:gd name="connsiteY19" fmla="*/ 1815443 h 2246813"/>
                <a:gd name="connsiteX20" fmla="*/ 3984171 w 6302768"/>
                <a:gd name="connsiteY20" fmla="*/ 1737360 h 2246813"/>
                <a:gd name="connsiteX21" fmla="*/ 4363289 w 6302768"/>
                <a:gd name="connsiteY21" fmla="*/ 1938935 h 2246813"/>
                <a:gd name="connsiteX22" fmla="*/ 4386727 w 6302768"/>
                <a:gd name="connsiteY22" fmla="*/ 1982117 h 2246813"/>
                <a:gd name="connsiteX23" fmla="*/ 4407931 w 6302768"/>
                <a:gd name="connsiteY23" fmla="*/ 1913809 h 2246813"/>
                <a:gd name="connsiteX24" fmla="*/ 5087982 w 6302768"/>
                <a:gd name="connsiteY24" fmla="*/ 1463040 h 2246813"/>
                <a:gd name="connsiteX25" fmla="*/ 5768034 w 6302768"/>
                <a:gd name="connsiteY25" fmla="*/ 1913808 h 2246813"/>
                <a:gd name="connsiteX26" fmla="*/ 5783337 w 6302768"/>
                <a:gd name="connsiteY26" fmla="*/ 1963108 h 2246813"/>
                <a:gd name="connsiteX27" fmla="*/ 5810304 w 6302768"/>
                <a:gd name="connsiteY27" fmla="*/ 1948471 h 2246813"/>
                <a:gd name="connsiteX28" fmla="*/ 5950132 w 6302768"/>
                <a:gd name="connsiteY28" fmla="*/ 1920241 h 2246813"/>
                <a:gd name="connsiteX29" fmla="*/ 6281131 w 6302768"/>
                <a:gd name="connsiteY29" fmla="*/ 2139642 h 2246813"/>
                <a:gd name="connsiteX30" fmla="*/ 6302768 w 6302768"/>
                <a:gd name="connsiteY30" fmla="*/ 2246812 h 2246813"/>
                <a:gd name="connsiteX31" fmla="*/ 4585063 w 6302768"/>
                <a:gd name="connsiteY31" fmla="*/ 2246812 h 2246813"/>
                <a:gd name="connsiteX32" fmla="*/ 4585063 w 6302768"/>
                <a:gd name="connsiteY32" fmla="*/ 2246813 h 2246813"/>
                <a:gd name="connsiteX33" fmla="*/ 0 w 6302768"/>
                <a:gd name="connsiteY33" fmla="*/ 2246813 h 2246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6302768" h="2246813">
                  <a:moveTo>
                    <a:pt x="0" y="0"/>
                  </a:moveTo>
                  <a:cubicBezTo>
                    <a:pt x="292184" y="0"/>
                    <a:pt x="529046" y="236862"/>
                    <a:pt x="529046" y="529046"/>
                  </a:cubicBezTo>
                  <a:cubicBezTo>
                    <a:pt x="529046" y="565569"/>
                    <a:pt x="525345" y="601228"/>
                    <a:pt x="518298" y="635667"/>
                  </a:cubicBezTo>
                  <a:lnTo>
                    <a:pt x="518255" y="635806"/>
                  </a:lnTo>
                  <a:lnTo>
                    <a:pt x="549544" y="638960"/>
                  </a:lnTo>
                  <a:cubicBezTo>
                    <a:pt x="716958" y="673218"/>
                    <a:pt x="858449" y="778645"/>
                    <a:pt x="941024" y="922250"/>
                  </a:cubicBezTo>
                  <a:lnTo>
                    <a:pt x="953618" y="949245"/>
                  </a:lnTo>
                  <a:lnTo>
                    <a:pt x="1023820" y="911140"/>
                  </a:lnTo>
                  <a:cubicBezTo>
                    <a:pt x="1078519" y="888005"/>
                    <a:pt x="1138657" y="875211"/>
                    <a:pt x="1201783" y="875211"/>
                  </a:cubicBezTo>
                  <a:cubicBezTo>
                    <a:pt x="1391162" y="875211"/>
                    <a:pt x="1553648" y="990352"/>
                    <a:pt x="1623054" y="1154448"/>
                  </a:cubicBezTo>
                  <a:lnTo>
                    <a:pt x="1641912" y="1215198"/>
                  </a:lnTo>
                  <a:lnTo>
                    <a:pt x="1685221" y="1162707"/>
                  </a:lnTo>
                  <a:cubicBezTo>
                    <a:pt x="1782141" y="1065787"/>
                    <a:pt x="1916036" y="1005840"/>
                    <a:pt x="2063931" y="1005840"/>
                  </a:cubicBezTo>
                  <a:cubicBezTo>
                    <a:pt x="2174853" y="1005840"/>
                    <a:pt x="2277899" y="1039560"/>
                    <a:pt x="2363377" y="1097308"/>
                  </a:cubicBezTo>
                  <a:lnTo>
                    <a:pt x="2409428" y="1135304"/>
                  </a:lnTo>
                  <a:lnTo>
                    <a:pt x="2480562" y="1076613"/>
                  </a:lnTo>
                  <a:cubicBezTo>
                    <a:pt x="2607737" y="990695"/>
                    <a:pt x="2761050" y="940526"/>
                    <a:pt x="2926079" y="940526"/>
                  </a:cubicBezTo>
                  <a:cubicBezTo>
                    <a:pt x="3366158" y="940526"/>
                    <a:pt x="3722913" y="1297281"/>
                    <a:pt x="3722913" y="1737360"/>
                  </a:cubicBezTo>
                  <a:lnTo>
                    <a:pt x="3716237" y="1825599"/>
                  </a:lnTo>
                  <a:lnTo>
                    <a:pt x="3728546" y="1815443"/>
                  </a:lnTo>
                  <a:cubicBezTo>
                    <a:pt x="3801516" y="1766145"/>
                    <a:pt x="3889482" y="1737360"/>
                    <a:pt x="3984171" y="1737360"/>
                  </a:cubicBezTo>
                  <a:cubicBezTo>
                    <a:pt x="4141987" y="1737360"/>
                    <a:pt x="4281127" y="1817319"/>
                    <a:pt x="4363289" y="1938935"/>
                  </a:cubicBezTo>
                  <a:lnTo>
                    <a:pt x="4386727" y="1982117"/>
                  </a:lnTo>
                  <a:lnTo>
                    <a:pt x="4407931" y="1913809"/>
                  </a:lnTo>
                  <a:cubicBezTo>
                    <a:pt x="4519973" y="1648911"/>
                    <a:pt x="4782272" y="1463040"/>
                    <a:pt x="5087982" y="1463040"/>
                  </a:cubicBezTo>
                  <a:cubicBezTo>
                    <a:pt x="5393692" y="1463040"/>
                    <a:pt x="5655991" y="1648911"/>
                    <a:pt x="5768034" y="1913808"/>
                  </a:cubicBezTo>
                  <a:lnTo>
                    <a:pt x="5783337" y="1963108"/>
                  </a:lnTo>
                  <a:lnTo>
                    <a:pt x="5810304" y="1948471"/>
                  </a:lnTo>
                  <a:cubicBezTo>
                    <a:pt x="5853282" y="1930293"/>
                    <a:pt x="5900533" y="1920241"/>
                    <a:pt x="5950132" y="1920241"/>
                  </a:cubicBezTo>
                  <a:cubicBezTo>
                    <a:pt x="6098930" y="1920241"/>
                    <a:pt x="6226597" y="2010709"/>
                    <a:pt x="6281131" y="2139642"/>
                  </a:cubicBezTo>
                  <a:lnTo>
                    <a:pt x="6302768" y="2246812"/>
                  </a:lnTo>
                  <a:lnTo>
                    <a:pt x="4585063" y="2246812"/>
                  </a:lnTo>
                  <a:lnTo>
                    <a:pt x="4585063" y="2246813"/>
                  </a:lnTo>
                  <a:lnTo>
                    <a:pt x="0" y="2246813"/>
                  </a:ln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chemeClr val="bg1"/>
              </a:solidFill>
            </a:ln>
            <a:effectLst>
              <a:outerShdw blurRad="203200" dist="63500" dir="18900000" algn="bl" rotWithShape="0">
                <a:schemeClr val="bg1">
                  <a:alpha val="5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9" name="任意多边形 68"/>
            <p:cNvSpPr/>
            <p:nvPr/>
          </p:nvSpPr>
          <p:spPr>
            <a:xfrm>
              <a:off x="0" y="4595446"/>
              <a:ext cx="6346925" cy="2262554"/>
            </a:xfrm>
            <a:custGeom>
              <a:avLst/>
              <a:gdLst>
                <a:gd name="connsiteX0" fmla="*/ 0 w 6302768"/>
                <a:gd name="connsiteY0" fmla="*/ 0 h 2246813"/>
                <a:gd name="connsiteX1" fmla="*/ 529046 w 6302768"/>
                <a:gd name="connsiteY1" fmla="*/ 529046 h 2246813"/>
                <a:gd name="connsiteX2" fmla="*/ 518298 w 6302768"/>
                <a:gd name="connsiteY2" fmla="*/ 635667 h 2246813"/>
                <a:gd name="connsiteX3" fmla="*/ 518255 w 6302768"/>
                <a:gd name="connsiteY3" fmla="*/ 635806 h 2246813"/>
                <a:gd name="connsiteX4" fmla="*/ 549544 w 6302768"/>
                <a:gd name="connsiteY4" fmla="*/ 638960 h 2246813"/>
                <a:gd name="connsiteX5" fmla="*/ 941024 w 6302768"/>
                <a:gd name="connsiteY5" fmla="*/ 922250 h 2246813"/>
                <a:gd name="connsiteX6" fmla="*/ 953618 w 6302768"/>
                <a:gd name="connsiteY6" fmla="*/ 949245 h 2246813"/>
                <a:gd name="connsiteX7" fmla="*/ 1023820 w 6302768"/>
                <a:gd name="connsiteY7" fmla="*/ 911140 h 2246813"/>
                <a:gd name="connsiteX8" fmla="*/ 1201783 w 6302768"/>
                <a:gd name="connsiteY8" fmla="*/ 875211 h 2246813"/>
                <a:gd name="connsiteX9" fmla="*/ 1623054 w 6302768"/>
                <a:gd name="connsiteY9" fmla="*/ 1154448 h 2246813"/>
                <a:gd name="connsiteX10" fmla="*/ 1641912 w 6302768"/>
                <a:gd name="connsiteY10" fmla="*/ 1215198 h 2246813"/>
                <a:gd name="connsiteX11" fmla="*/ 1685221 w 6302768"/>
                <a:gd name="connsiteY11" fmla="*/ 1162707 h 2246813"/>
                <a:gd name="connsiteX12" fmla="*/ 2063931 w 6302768"/>
                <a:gd name="connsiteY12" fmla="*/ 1005840 h 2246813"/>
                <a:gd name="connsiteX13" fmla="*/ 2363377 w 6302768"/>
                <a:gd name="connsiteY13" fmla="*/ 1097308 h 2246813"/>
                <a:gd name="connsiteX14" fmla="*/ 2409428 w 6302768"/>
                <a:gd name="connsiteY14" fmla="*/ 1135304 h 2246813"/>
                <a:gd name="connsiteX15" fmla="*/ 2480562 w 6302768"/>
                <a:gd name="connsiteY15" fmla="*/ 1076613 h 2246813"/>
                <a:gd name="connsiteX16" fmla="*/ 2926079 w 6302768"/>
                <a:gd name="connsiteY16" fmla="*/ 940526 h 2246813"/>
                <a:gd name="connsiteX17" fmla="*/ 3722913 w 6302768"/>
                <a:gd name="connsiteY17" fmla="*/ 1737360 h 2246813"/>
                <a:gd name="connsiteX18" fmla="*/ 3716237 w 6302768"/>
                <a:gd name="connsiteY18" fmla="*/ 1825599 h 2246813"/>
                <a:gd name="connsiteX19" fmla="*/ 3728546 w 6302768"/>
                <a:gd name="connsiteY19" fmla="*/ 1815443 h 2246813"/>
                <a:gd name="connsiteX20" fmla="*/ 3984171 w 6302768"/>
                <a:gd name="connsiteY20" fmla="*/ 1737360 h 2246813"/>
                <a:gd name="connsiteX21" fmla="*/ 4363289 w 6302768"/>
                <a:gd name="connsiteY21" fmla="*/ 1938935 h 2246813"/>
                <a:gd name="connsiteX22" fmla="*/ 4386727 w 6302768"/>
                <a:gd name="connsiteY22" fmla="*/ 1982117 h 2246813"/>
                <a:gd name="connsiteX23" fmla="*/ 4407931 w 6302768"/>
                <a:gd name="connsiteY23" fmla="*/ 1913809 h 2246813"/>
                <a:gd name="connsiteX24" fmla="*/ 5087982 w 6302768"/>
                <a:gd name="connsiteY24" fmla="*/ 1463040 h 2246813"/>
                <a:gd name="connsiteX25" fmla="*/ 5768034 w 6302768"/>
                <a:gd name="connsiteY25" fmla="*/ 1913808 h 2246813"/>
                <a:gd name="connsiteX26" fmla="*/ 5783337 w 6302768"/>
                <a:gd name="connsiteY26" fmla="*/ 1963108 h 2246813"/>
                <a:gd name="connsiteX27" fmla="*/ 5810304 w 6302768"/>
                <a:gd name="connsiteY27" fmla="*/ 1948471 h 2246813"/>
                <a:gd name="connsiteX28" fmla="*/ 5950132 w 6302768"/>
                <a:gd name="connsiteY28" fmla="*/ 1920241 h 2246813"/>
                <a:gd name="connsiteX29" fmla="*/ 6281131 w 6302768"/>
                <a:gd name="connsiteY29" fmla="*/ 2139642 h 2246813"/>
                <a:gd name="connsiteX30" fmla="*/ 6302768 w 6302768"/>
                <a:gd name="connsiteY30" fmla="*/ 2246812 h 2246813"/>
                <a:gd name="connsiteX31" fmla="*/ 4585063 w 6302768"/>
                <a:gd name="connsiteY31" fmla="*/ 2246812 h 2246813"/>
                <a:gd name="connsiteX32" fmla="*/ 4585063 w 6302768"/>
                <a:gd name="connsiteY32" fmla="*/ 2246813 h 2246813"/>
                <a:gd name="connsiteX33" fmla="*/ 0 w 6302768"/>
                <a:gd name="connsiteY33" fmla="*/ 2246813 h 2246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6302768" h="2246813">
                  <a:moveTo>
                    <a:pt x="0" y="0"/>
                  </a:moveTo>
                  <a:cubicBezTo>
                    <a:pt x="292184" y="0"/>
                    <a:pt x="529046" y="236862"/>
                    <a:pt x="529046" y="529046"/>
                  </a:cubicBezTo>
                  <a:cubicBezTo>
                    <a:pt x="529046" y="565569"/>
                    <a:pt x="525345" y="601228"/>
                    <a:pt x="518298" y="635667"/>
                  </a:cubicBezTo>
                  <a:lnTo>
                    <a:pt x="518255" y="635806"/>
                  </a:lnTo>
                  <a:lnTo>
                    <a:pt x="549544" y="638960"/>
                  </a:lnTo>
                  <a:cubicBezTo>
                    <a:pt x="716958" y="673218"/>
                    <a:pt x="858449" y="778645"/>
                    <a:pt x="941024" y="922250"/>
                  </a:cubicBezTo>
                  <a:lnTo>
                    <a:pt x="953618" y="949245"/>
                  </a:lnTo>
                  <a:lnTo>
                    <a:pt x="1023820" y="911140"/>
                  </a:lnTo>
                  <a:cubicBezTo>
                    <a:pt x="1078519" y="888005"/>
                    <a:pt x="1138657" y="875211"/>
                    <a:pt x="1201783" y="875211"/>
                  </a:cubicBezTo>
                  <a:cubicBezTo>
                    <a:pt x="1391162" y="875211"/>
                    <a:pt x="1553648" y="990352"/>
                    <a:pt x="1623054" y="1154448"/>
                  </a:cubicBezTo>
                  <a:lnTo>
                    <a:pt x="1641912" y="1215198"/>
                  </a:lnTo>
                  <a:lnTo>
                    <a:pt x="1685221" y="1162707"/>
                  </a:lnTo>
                  <a:cubicBezTo>
                    <a:pt x="1782141" y="1065787"/>
                    <a:pt x="1916036" y="1005840"/>
                    <a:pt x="2063931" y="1005840"/>
                  </a:cubicBezTo>
                  <a:cubicBezTo>
                    <a:pt x="2174853" y="1005840"/>
                    <a:pt x="2277899" y="1039560"/>
                    <a:pt x="2363377" y="1097308"/>
                  </a:cubicBezTo>
                  <a:lnTo>
                    <a:pt x="2409428" y="1135304"/>
                  </a:lnTo>
                  <a:lnTo>
                    <a:pt x="2480562" y="1076613"/>
                  </a:lnTo>
                  <a:cubicBezTo>
                    <a:pt x="2607737" y="990695"/>
                    <a:pt x="2761050" y="940526"/>
                    <a:pt x="2926079" y="940526"/>
                  </a:cubicBezTo>
                  <a:cubicBezTo>
                    <a:pt x="3366158" y="940526"/>
                    <a:pt x="3722913" y="1297281"/>
                    <a:pt x="3722913" y="1737360"/>
                  </a:cubicBezTo>
                  <a:lnTo>
                    <a:pt x="3716237" y="1825599"/>
                  </a:lnTo>
                  <a:lnTo>
                    <a:pt x="3728546" y="1815443"/>
                  </a:lnTo>
                  <a:cubicBezTo>
                    <a:pt x="3801516" y="1766145"/>
                    <a:pt x="3889482" y="1737360"/>
                    <a:pt x="3984171" y="1737360"/>
                  </a:cubicBezTo>
                  <a:cubicBezTo>
                    <a:pt x="4141987" y="1737360"/>
                    <a:pt x="4281127" y="1817319"/>
                    <a:pt x="4363289" y="1938935"/>
                  </a:cubicBezTo>
                  <a:lnTo>
                    <a:pt x="4386727" y="1982117"/>
                  </a:lnTo>
                  <a:lnTo>
                    <a:pt x="4407931" y="1913809"/>
                  </a:lnTo>
                  <a:cubicBezTo>
                    <a:pt x="4519973" y="1648911"/>
                    <a:pt x="4782272" y="1463040"/>
                    <a:pt x="5087982" y="1463040"/>
                  </a:cubicBezTo>
                  <a:cubicBezTo>
                    <a:pt x="5393692" y="1463040"/>
                    <a:pt x="5655991" y="1648911"/>
                    <a:pt x="5768034" y="1913808"/>
                  </a:cubicBezTo>
                  <a:lnTo>
                    <a:pt x="5783337" y="1963108"/>
                  </a:lnTo>
                  <a:lnTo>
                    <a:pt x="5810304" y="1948471"/>
                  </a:lnTo>
                  <a:cubicBezTo>
                    <a:pt x="5853282" y="1930293"/>
                    <a:pt x="5900533" y="1920241"/>
                    <a:pt x="5950132" y="1920241"/>
                  </a:cubicBezTo>
                  <a:cubicBezTo>
                    <a:pt x="6098930" y="1920241"/>
                    <a:pt x="6226597" y="2010709"/>
                    <a:pt x="6281131" y="2139642"/>
                  </a:cubicBezTo>
                  <a:lnTo>
                    <a:pt x="6302768" y="2246812"/>
                  </a:lnTo>
                  <a:lnTo>
                    <a:pt x="4585063" y="2246812"/>
                  </a:lnTo>
                  <a:lnTo>
                    <a:pt x="4585063" y="2246813"/>
                  </a:lnTo>
                  <a:lnTo>
                    <a:pt x="0" y="2246813"/>
                  </a:ln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chemeClr val="bg1"/>
              </a:solidFill>
            </a:ln>
            <a:effectLst>
              <a:innerShdw blurRad="266700" dist="139700" dir="16200000">
                <a:srgbClr val="18ACCA">
                  <a:alpha val="30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6" name="Picture 5" descr="A picture containing text&#10;&#10;Description automatically generated">
            <a:extLst>
              <a:ext uri="{FF2B5EF4-FFF2-40B4-BE49-F238E27FC236}">
                <a16:creationId xmlns:a16="http://schemas.microsoft.com/office/drawing/2014/main" xmlns="" id="{0EB82735-966A-473F-8C8C-17A8101BA1A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581" y="1491051"/>
            <a:ext cx="6896860" cy="1507389"/>
          </a:xfrm>
          <a:prstGeom prst="rect">
            <a:avLst/>
          </a:prstGeom>
        </p:spPr>
      </p:pic>
      <p:pic>
        <p:nvPicPr>
          <p:cNvPr id="3" name="Picture 2" descr="A picture containing toy, doll&#10;&#10;Description automatically generated">
            <a:extLst>
              <a:ext uri="{FF2B5EF4-FFF2-40B4-BE49-F238E27FC236}">
                <a16:creationId xmlns:a16="http://schemas.microsoft.com/office/drawing/2014/main" xmlns="" id="{8C631BC0-D95D-49E3-A735-02489EA7DD9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2675" y="4040573"/>
            <a:ext cx="3136816" cy="2876461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2625CB66-9592-4A89-A81B-43EC4CE88032}"/>
              </a:ext>
            </a:extLst>
          </p:cNvPr>
          <p:cNvGrpSpPr/>
          <p:nvPr/>
        </p:nvGrpSpPr>
        <p:grpSpPr>
          <a:xfrm>
            <a:off x="8007946" y="1805400"/>
            <a:ext cx="3829418" cy="3703881"/>
            <a:chOff x="8599614" y="1959266"/>
            <a:chExt cx="3829418" cy="2407020"/>
          </a:xfrm>
        </p:grpSpPr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xmlns="" id="{2F25C315-FAE5-421D-A90F-8EF929E2A308}"/>
                </a:ext>
              </a:extLst>
            </p:cNvPr>
            <p:cNvGrpSpPr/>
            <p:nvPr/>
          </p:nvGrpSpPr>
          <p:grpSpPr>
            <a:xfrm>
              <a:off x="8599614" y="1959266"/>
              <a:ext cx="3829418" cy="2407020"/>
              <a:chOff x="7562960" y="2029855"/>
              <a:chExt cx="2844356" cy="2037887"/>
            </a:xfrm>
          </p:grpSpPr>
          <p:sp>
            <p:nvSpPr>
              <p:cNvPr id="63" name="ïsḻîdé">
                <a:extLst>
                  <a:ext uri="{FF2B5EF4-FFF2-40B4-BE49-F238E27FC236}">
                    <a16:creationId xmlns:a16="http://schemas.microsoft.com/office/drawing/2014/main" xmlns="" id="{EC0E1B37-C920-4F8B-A5B8-574FAA6063DC}"/>
                  </a:ext>
                </a:extLst>
              </p:cNvPr>
              <p:cNvSpPr/>
              <p:nvPr/>
            </p:nvSpPr>
            <p:spPr bwMode="auto">
              <a:xfrm>
                <a:off x="7671479" y="2075243"/>
                <a:ext cx="2615461" cy="1947112"/>
              </a:xfrm>
              <a:custGeom>
                <a:avLst/>
                <a:gdLst>
                  <a:gd name="T0" fmla="*/ 1263 w 1300"/>
                  <a:gd name="T1" fmla="*/ 334 h 892"/>
                  <a:gd name="T2" fmla="*/ 1095 w 1300"/>
                  <a:gd name="T3" fmla="*/ 267 h 892"/>
                  <a:gd name="T4" fmla="*/ 1070 w 1300"/>
                  <a:gd name="T5" fmla="*/ 268 h 892"/>
                  <a:gd name="T6" fmla="*/ 1000 w 1300"/>
                  <a:gd name="T7" fmla="*/ 123 h 892"/>
                  <a:gd name="T8" fmla="*/ 880 w 1300"/>
                  <a:gd name="T9" fmla="*/ 82 h 892"/>
                  <a:gd name="T10" fmla="*/ 782 w 1300"/>
                  <a:gd name="T11" fmla="*/ 100 h 892"/>
                  <a:gd name="T12" fmla="*/ 573 w 1300"/>
                  <a:gd name="T13" fmla="*/ 0 h 892"/>
                  <a:gd name="T14" fmla="*/ 561 w 1300"/>
                  <a:gd name="T15" fmla="*/ 1 h 892"/>
                  <a:gd name="T16" fmla="*/ 346 w 1300"/>
                  <a:gd name="T17" fmla="*/ 165 h 892"/>
                  <a:gd name="T18" fmla="*/ 307 w 1300"/>
                  <a:gd name="T19" fmla="*/ 161 h 892"/>
                  <a:gd name="T20" fmla="*/ 183 w 1300"/>
                  <a:gd name="T21" fmla="*/ 245 h 892"/>
                  <a:gd name="T22" fmla="*/ 168 w 1300"/>
                  <a:gd name="T23" fmla="*/ 244 h 892"/>
                  <a:gd name="T24" fmla="*/ 38 w 1300"/>
                  <a:gd name="T25" fmla="*/ 320 h 892"/>
                  <a:gd name="T26" fmla="*/ 33 w 1300"/>
                  <a:gd name="T27" fmla="*/ 496 h 892"/>
                  <a:gd name="T28" fmla="*/ 214 w 1300"/>
                  <a:gd name="T29" fmla="*/ 587 h 892"/>
                  <a:gd name="T30" fmla="*/ 283 w 1300"/>
                  <a:gd name="T31" fmla="*/ 580 h 892"/>
                  <a:gd name="T32" fmla="*/ 405 w 1300"/>
                  <a:gd name="T33" fmla="*/ 685 h 892"/>
                  <a:gd name="T34" fmla="*/ 437 w 1300"/>
                  <a:gd name="T35" fmla="*/ 687 h 892"/>
                  <a:gd name="T36" fmla="*/ 576 w 1300"/>
                  <a:gd name="T37" fmla="*/ 627 h 892"/>
                  <a:gd name="T38" fmla="*/ 792 w 1300"/>
                  <a:gd name="T39" fmla="*/ 752 h 892"/>
                  <a:gd name="T40" fmla="*/ 702 w 1300"/>
                  <a:gd name="T41" fmla="*/ 892 h 892"/>
                  <a:gd name="T42" fmla="*/ 983 w 1300"/>
                  <a:gd name="T43" fmla="*/ 619 h 892"/>
                  <a:gd name="T44" fmla="*/ 985 w 1300"/>
                  <a:gd name="T45" fmla="*/ 616 h 892"/>
                  <a:gd name="T46" fmla="*/ 1039 w 1300"/>
                  <a:gd name="T47" fmla="*/ 623 h 892"/>
                  <a:gd name="T48" fmla="*/ 1149 w 1300"/>
                  <a:gd name="T49" fmla="*/ 570 h 892"/>
                  <a:gd name="T50" fmla="*/ 1270 w 1300"/>
                  <a:gd name="T51" fmla="*/ 489 h 892"/>
                  <a:gd name="T52" fmla="*/ 1263 w 1300"/>
                  <a:gd name="T53" fmla="*/ 334 h 8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300" h="892">
                    <a:moveTo>
                      <a:pt x="1263" y="334"/>
                    </a:moveTo>
                    <a:cubicBezTo>
                      <a:pt x="1215" y="275"/>
                      <a:pt x="1137" y="267"/>
                      <a:pt x="1095" y="267"/>
                    </a:cubicBezTo>
                    <a:cubicBezTo>
                      <a:pt x="1085" y="267"/>
                      <a:pt x="1077" y="267"/>
                      <a:pt x="1070" y="268"/>
                    </a:cubicBezTo>
                    <a:cubicBezTo>
                      <a:pt x="1074" y="242"/>
                      <a:pt x="1073" y="183"/>
                      <a:pt x="1000" y="123"/>
                    </a:cubicBezTo>
                    <a:cubicBezTo>
                      <a:pt x="968" y="96"/>
                      <a:pt x="927" y="82"/>
                      <a:pt x="880" y="82"/>
                    </a:cubicBezTo>
                    <a:cubicBezTo>
                      <a:pt x="836" y="82"/>
                      <a:pt x="799" y="94"/>
                      <a:pt x="782" y="100"/>
                    </a:cubicBezTo>
                    <a:cubicBezTo>
                      <a:pt x="768" y="75"/>
                      <a:pt x="714" y="0"/>
                      <a:pt x="573" y="0"/>
                    </a:cubicBezTo>
                    <a:cubicBezTo>
                      <a:pt x="569" y="0"/>
                      <a:pt x="565" y="0"/>
                      <a:pt x="561" y="1"/>
                    </a:cubicBezTo>
                    <a:cubicBezTo>
                      <a:pt x="391" y="6"/>
                      <a:pt x="353" y="129"/>
                      <a:pt x="346" y="165"/>
                    </a:cubicBezTo>
                    <a:cubicBezTo>
                      <a:pt x="332" y="162"/>
                      <a:pt x="319" y="161"/>
                      <a:pt x="307" y="161"/>
                    </a:cubicBezTo>
                    <a:cubicBezTo>
                      <a:pt x="220" y="161"/>
                      <a:pt x="191" y="222"/>
                      <a:pt x="183" y="245"/>
                    </a:cubicBezTo>
                    <a:cubicBezTo>
                      <a:pt x="178" y="244"/>
                      <a:pt x="173" y="244"/>
                      <a:pt x="168" y="244"/>
                    </a:cubicBezTo>
                    <a:cubicBezTo>
                      <a:pt x="118" y="244"/>
                      <a:pt x="68" y="273"/>
                      <a:pt x="38" y="320"/>
                    </a:cubicBezTo>
                    <a:cubicBezTo>
                      <a:pt x="2" y="376"/>
                      <a:pt x="0" y="442"/>
                      <a:pt x="33" y="496"/>
                    </a:cubicBezTo>
                    <a:cubicBezTo>
                      <a:pt x="78" y="571"/>
                      <a:pt x="157" y="587"/>
                      <a:pt x="214" y="587"/>
                    </a:cubicBezTo>
                    <a:cubicBezTo>
                      <a:pt x="245" y="587"/>
                      <a:pt x="270" y="582"/>
                      <a:pt x="283" y="580"/>
                    </a:cubicBezTo>
                    <a:cubicBezTo>
                      <a:pt x="288" y="605"/>
                      <a:pt x="310" y="669"/>
                      <a:pt x="405" y="685"/>
                    </a:cubicBezTo>
                    <a:cubicBezTo>
                      <a:pt x="416" y="686"/>
                      <a:pt x="426" y="687"/>
                      <a:pt x="437" y="687"/>
                    </a:cubicBezTo>
                    <a:cubicBezTo>
                      <a:pt x="508" y="687"/>
                      <a:pt x="555" y="649"/>
                      <a:pt x="576" y="627"/>
                    </a:cubicBezTo>
                    <a:cubicBezTo>
                      <a:pt x="586" y="650"/>
                      <a:pt x="654" y="737"/>
                      <a:pt x="792" y="752"/>
                    </a:cubicBezTo>
                    <a:cubicBezTo>
                      <a:pt x="780" y="798"/>
                      <a:pt x="763" y="849"/>
                      <a:pt x="702" y="892"/>
                    </a:cubicBezTo>
                    <a:cubicBezTo>
                      <a:pt x="702" y="892"/>
                      <a:pt x="864" y="847"/>
                      <a:pt x="983" y="619"/>
                    </a:cubicBezTo>
                    <a:cubicBezTo>
                      <a:pt x="984" y="618"/>
                      <a:pt x="984" y="617"/>
                      <a:pt x="985" y="616"/>
                    </a:cubicBezTo>
                    <a:cubicBezTo>
                      <a:pt x="1004" y="621"/>
                      <a:pt x="1022" y="623"/>
                      <a:pt x="1039" y="623"/>
                    </a:cubicBezTo>
                    <a:cubicBezTo>
                      <a:pt x="1107" y="623"/>
                      <a:pt x="1139" y="584"/>
                      <a:pt x="1149" y="570"/>
                    </a:cubicBezTo>
                    <a:cubicBezTo>
                      <a:pt x="1197" y="569"/>
                      <a:pt x="1243" y="538"/>
                      <a:pt x="1270" y="489"/>
                    </a:cubicBezTo>
                    <a:cubicBezTo>
                      <a:pt x="1300" y="435"/>
                      <a:pt x="1297" y="375"/>
                      <a:pt x="1263" y="334"/>
                    </a:cubicBezTo>
                  </a:path>
                </a:pathLst>
              </a:custGeom>
              <a:solidFill>
                <a:srgbClr val="FFF4D1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68580" tIns="34290" rIns="68580" bIns="34290" anchor="b" anchorCtr="1" compatLnSpc="1">
                <a:prstTxWarp prst="textNoShape">
                  <a:avLst/>
                </a:prstTxWarp>
                <a:normAutofit/>
              </a:bodyPr>
              <a:lstStyle/>
              <a:p>
                <a:pPr algn="ctr"/>
                <a:endParaRPr lang="zh-CN" altLang="en-US" sz="1350" b="1" dirty="0">
                  <a:solidFill>
                    <a:schemeClr val="tx2"/>
                  </a:solidFill>
                </a:endParaRPr>
              </a:p>
            </p:txBody>
          </p:sp>
          <p:sp>
            <p:nvSpPr>
              <p:cNvPr id="64" name="iŝ1iḍe">
                <a:extLst>
                  <a:ext uri="{FF2B5EF4-FFF2-40B4-BE49-F238E27FC236}">
                    <a16:creationId xmlns:a16="http://schemas.microsoft.com/office/drawing/2014/main" xmlns="" id="{6751B53F-F55F-43AB-AE38-FC8493B72DB1}"/>
                  </a:ext>
                </a:extLst>
              </p:cNvPr>
              <p:cNvSpPr/>
              <p:nvPr/>
            </p:nvSpPr>
            <p:spPr bwMode="auto">
              <a:xfrm>
                <a:off x="7562960" y="2029855"/>
                <a:ext cx="2844356" cy="2037887"/>
              </a:xfrm>
              <a:custGeom>
                <a:avLst/>
                <a:gdLst>
                  <a:gd name="T0" fmla="*/ 1413 w 1454"/>
                  <a:gd name="T1" fmla="*/ 410 h 1042"/>
                  <a:gd name="T2" fmla="*/ 1224 w 1454"/>
                  <a:gd name="T3" fmla="*/ 327 h 1042"/>
                  <a:gd name="T4" fmla="*/ 1197 w 1454"/>
                  <a:gd name="T5" fmla="*/ 328 h 1042"/>
                  <a:gd name="T6" fmla="*/ 1119 w 1454"/>
                  <a:gd name="T7" fmla="*/ 150 h 1042"/>
                  <a:gd name="T8" fmla="*/ 984 w 1454"/>
                  <a:gd name="T9" fmla="*/ 101 h 1042"/>
                  <a:gd name="T10" fmla="*/ 875 w 1454"/>
                  <a:gd name="T11" fmla="*/ 122 h 1042"/>
                  <a:gd name="T12" fmla="*/ 641 w 1454"/>
                  <a:gd name="T13" fmla="*/ 0 h 1042"/>
                  <a:gd name="T14" fmla="*/ 627 w 1454"/>
                  <a:gd name="T15" fmla="*/ 0 h 1042"/>
                  <a:gd name="T16" fmla="*/ 386 w 1454"/>
                  <a:gd name="T17" fmla="*/ 202 h 1042"/>
                  <a:gd name="T18" fmla="*/ 343 w 1454"/>
                  <a:gd name="T19" fmla="*/ 198 h 1042"/>
                  <a:gd name="T20" fmla="*/ 205 w 1454"/>
                  <a:gd name="T21" fmla="*/ 300 h 1042"/>
                  <a:gd name="T22" fmla="*/ 188 w 1454"/>
                  <a:gd name="T23" fmla="*/ 299 h 1042"/>
                  <a:gd name="T24" fmla="*/ 42 w 1454"/>
                  <a:gd name="T25" fmla="*/ 393 h 1042"/>
                  <a:gd name="T26" fmla="*/ 37 w 1454"/>
                  <a:gd name="T27" fmla="*/ 610 h 1042"/>
                  <a:gd name="T28" fmla="*/ 240 w 1454"/>
                  <a:gd name="T29" fmla="*/ 721 h 1042"/>
                  <a:gd name="T30" fmla="*/ 317 w 1454"/>
                  <a:gd name="T31" fmla="*/ 712 h 1042"/>
                  <a:gd name="T32" fmla="*/ 453 w 1454"/>
                  <a:gd name="T33" fmla="*/ 841 h 1042"/>
                  <a:gd name="T34" fmla="*/ 489 w 1454"/>
                  <a:gd name="T35" fmla="*/ 844 h 1042"/>
                  <a:gd name="T36" fmla="*/ 644 w 1454"/>
                  <a:gd name="T37" fmla="*/ 770 h 1042"/>
                  <a:gd name="T38" fmla="*/ 791 w 1454"/>
                  <a:gd name="T39" fmla="*/ 873 h 1042"/>
                  <a:gd name="T40" fmla="*/ 673 w 1454"/>
                  <a:gd name="T41" fmla="*/ 1042 h 1042"/>
                  <a:gd name="T42" fmla="*/ 1099 w 1454"/>
                  <a:gd name="T43" fmla="*/ 761 h 1042"/>
                  <a:gd name="T44" fmla="*/ 1102 w 1454"/>
                  <a:gd name="T45" fmla="*/ 757 h 1042"/>
                  <a:gd name="T46" fmla="*/ 1162 w 1454"/>
                  <a:gd name="T47" fmla="*/ 766 h 1042"/>
                  <a:gd name="T48" fmla="*/ 1285 w 1454"/>
                  <a:gd name="T49" fmla="*/ 700 h 1042"/>
                  <a:gd name="T50" fmla="*/ 1420 w 1454"/>
                  <a:gd name="T51" fmla="*/ 601 h 1042"/>
                  <a:gd name="T52" fmla="*/ 1413 w 1454"/>
                  <a:gd name="T53" fmla="*/ 410 h 10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454" h="1042">
                    <a:moveTo>
                      <a:pt x="1413" y="410"/>
                    </a:moveTo>
                    <a:cubicBezTo>
                      <a:pt x="1359" y="338"/>
                      <a:pt x="1272" y="327"/>
                      <a:pt x="1224" y="327"/>
                    </a:cubicBezTo>
                    <a:cubicBezTo>
                      <a:pt x="1214" y="327"/>
                      <a:pt x="1204" y="328"/>
                      <a:pt x="1197" y="328"/>
                    </a:cubicBezTo>
                    <a:cubicBezTo>
                      <a:pt x="1201" y="297"/>
                      <a:pt x="1200" y="224"/>
                      <a:pt x="1119" y="150"/>
                    </a:cubicBezTo>
                    <a:cubicBezTo>
                      <a:pt x="1082" y="117"/>
                      <a:pt x="1037" y="101"/>
                      <a:pt x="984" y="101"/>
                    </a:cubicBezTo>
                    <a:cubicBezTo>
                      <a:pt x="935" y="101"/>
                      <a:pt x="893" y="115"/>
                      <a:pt x="875" y="122"/>
                    </a:cubicBezTo>
                    <a:cubicBezTo>
                      <a:pt x="859" y="91"/>
                      <a:pt x="799" y="0"/>
                      <a:pt x="641" y="0"/>
                    </a:cubicBezTo>
                    <a:cubicBezTo>
                      <a:pt x="637" y="0"/>
                      <a:pt x="632" y="0"/>
                      <a:pt x="627" y="0"/>
                    </a:cubicBezTo>
                    <a:cubicBezTo>
                      <a:pt x="437" y="6"/>
                      <a:pt x="395" y="158"/>
                      <a:pt x="386" y="202"/>
                    </a:cubicBezTo>
                    <a:cubicBezTo>
                      <a:pt x="371" y="199"/>
                      <a:pt x="357" y="198"/>
                      <a:pt x="343" y="198"/>
                    </a:cubicBezTo>
                    <a:cubicBezTo>
                      <a:pt x="246" y="198"/>
                      <a:pt x="214" y="273"/>
                      <a:pt x="205" y="300"/>
                    </a:cubicBezTo>
                    <a:cubicBezTo>
                      <a:pt x="200" y="300"/>
                      <a:pt x="194" y="299"/>
                      <a:pt x="188" y="299"/>
                    </a:cubicBezTo>
                    <a:cubicBezTo>
                      <a:pt x="132" y="299"/>
                      <a:pt x="76" y="335"/>
                      <a:pt x="42" y="393"/>
                    </a:cubicBezTo>
                    <a:cubicBezTo>
                      <a:pt x="2" y="461"/>
                      <a:pt x="0" y="542"/>
                      <a:pt x="37" y="610"/>
                    </a:cubicBezTo>
                    <a:cubicBezTo>
                      <a:pt x="88" y="702"/>
                      <a:pt x="175" y="721"/>
                      <a:pt x="240" y="721"/>
                    </a:cubicBezTo>
                    <a:cubicBezTo>
                      <a:pt x="274" y="721"/>
                      <a:pt x="302" y="716"/>
                      <a:pt x="317" y="712"/>
                    </a:cubicBezTo>
                    <a:cubicBezTo>
                      <a:pt x="322" y="744"/>
                      <a:pt x="347" y="823"/>
                      <a:pt x="453" y="841"/>
                    </a:cubicBezTo>
                    <a:cubicBezTo>
                      <a:pt x="465" y="843"/>
                      <a:pt x="477" y="844"/>
                      <a:pt x="489" y="844"/>
                    </a:cubicBezTo>
                    <a:cubicBezTo>
                      <a:pt x="568" y="844"/>
                      <a:pt x="621" y="797"/>
                      <a:pt x="644" y="770"/>
                    </a:cubicBezTo>
                    <a:cubicBezTo>
                      <a:pt x="655" y="799"/>
                      <a:pt x="689" y="847"/>
                      <a:pt x="791" y="873"/>
                    </a:cubicBezTo>
                    <a:cubicBezTo>
                      <a:pt x="778" y="928"/>
                      <a:pt x="746" y="1003"/>
                      <a:pt x="673" y="1042"/>
                    </a:cubicBezTo>
                    <a:cubicBezTo>
                      <a:pt x="673" y="1042"/>
                      <a:pt x="966" y="1042"/>
                      <a:pt x="1099" y="761"/>
                    </a:cubicBezTo>
                    <a:cubicBezTo>
                      <a:pt x="1100" y="760"/>
                      <a:pt x="1101" y="758"/>
                      <a:pt x="1102" y="757"/>
                    </a:cubicBezTo>
                    <a:cubicBezTo>
                      <a:pt x="1123" y="763"/>
                      <a:pt x="1143" y="766"/>
                      <a:pt x="1162" y="766"/>
                    </a:cubicBezTo>
                    <a:cubicBezTo>
                      <a:pt x="1238" y="766"/>
                      <a:pt x="1274" y="717"/>
                      <a:pt x="1285" y="700"/>
                    </a:cubicBezTo>
                    <a:cubicBezTo>
                      <a:pt x="1339" y="699"/>
                      <a:pt x="1390" y="661"/>
                      <a:pt x="1420" y="601"/>
                    </a:cubicBezTo>
                    <a:cubicBezTo>
                      <a:pt x="1454" y="534"/>
                      <a:pt x="1451" y="461"/>
                      <a:pt x="1413" y="410"/>
                    </a:cubicBezTo>
                  </a:path>
                </a:pathLst>
              </a:custGeom>
              <a:noFill/>
              <a:ln w="38100" cap="rnd" cmpd="thickThin">
                <a:solidFill>
                  <a:srgbClr val="7A4E48"/>
                </a:solidFill>
                <a:prstDash val="sysDash"/>
                <a:round/>
                <a:headEnd/>
                <a:tailEnd/>
              </a:ln>
            </p:spPr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685800"/>
                <a:endParaRPr sz="1350"/>
              </a:p>
            </p:txBody>
          </p:sp>
        </p:grpSp>
        <p:sp>
          <p:nvSpPr>
            <p:cNvPr id="61" name="Speech Bubble: Rectangle with Corners Rounded 60">
              <a:extLst>
                <a:ext uri="{FF2B5EF4-FFF2-40B4-BE49-F238E27FC236}">
                  <a16:creationId xmlns:a16="http://schemas.microsoft.com/office/drawing/2014/main" xmlns="" id="{23B35E2E-2D9F-4C50-BA1B-66FD374CF39E}"/>
                </a:ext>
              </a:extLst>
            </p:cNvPr>
            <p:cNvSpPr/>
            <p:nvPr/>
          </p:nvSpPr>
          <p:spPr>
            <a:xfrm>
              <a:off x="8791263" y="2374026"/>
              <a:ext cx="3266267" cy="1490438"/>
            </a:xfrm>
            <a:prstGeom prst="wedgeRoundRectCallout">
              <a:avLst>
                <a:gd name="adj1" fmla="val -20935"/>
                <a:gd name="adj2" fmla="val 23304"/>
                <a:gd name="adj3" fmla="val 16667"/>
              </a:avLst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Để làm quen </a:t>
              </a:r>
              <a:r>
                <a:rPr lang="vi-VN" sz="3600" b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với một người bạn mới.</a:t>
              </a:r>
              <a:endParaRPr lang="en-US" sz="3600">
                <a:solidFill>
                  <a:schemeClr val="bg2">
                    <a:lumMod val="50000"/>
                  </a:schemeClr>
                </a:solidFill>
                <a:latin typeface="+mj-lt"/>
              </a:endParaRPr>
            </a:p>
          </p:txBody>
        </p:sp>
      </p:grpSp>
      <p:grpSp>
        <p:nvGrpSpPr>
          <p:cNvPr id="73" name="组合 102">
            <a:extLst>
              <a:ext uri="{FF2B5EF4-FFF2-40B4-BE49-F238E27FC236}">
                <a16:creationId xmlns:a16="http://schemas.microsoft.com/office/drawing/2014/main" xmlns="" id="{67F0FD7C-531A-44F4-8931-41867F46D698}"/>
              </a:ext>
            </a:extLst>
          </p:cNvPr>
          <p:cNvGrpSpPr/>
          <p:nvPr/>
        </p:nvGrpSpPr>
        <p:grpSpPr>
          <a:xfrm>
            <a:off x="10716459" y="5478803"/>
            <a:ext cx="1381174" cy="1328169"/>
            <a:chOff x="9886950" y="4535871"/>
            <a:chExt cx="1834461" cy="2005899"/>
          </a:xfrm>
        </p:grpSpPr>
        <p:sp>
          <p:nvSpPr>
            <p:cNvPr id="78" name="圆角矩形 103">
              <a:extLst>
                <a:ext uri="{FF2B5EF4-FFF2-40B4-BE49-F238E27FC236}">
                  <a16:creationId xmlns:a16="http://schemas.microsoft.com/office/drawing/2014/main" xmlns="" id="{E60F157F-AF9A-4E1B-9001-5F8544DBD399}"/>
                </a:ext>
              </a:extLst>
            </p:cNvPr>
            <p:cNvSpPr/>
            <p:nvPr/>
          </p:nvSpPr>
          <p:spPr>
            <a:xfrm>
              <a:off x="10526487" y="5428190"/>
              <a:ext cx="328183" cy="134639"/>
            </a:xfrm>
            <a:prstGeom prst="roundRect">
              <a:avLst/>
            </a:prstGeom>
            <a:solidFill>
              <a:srgbClr val="C87404"/>
            </a:solidFill>
            <a:ln w="635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9" name="圆角矩形 104">
              <a:extLst>
                <a:ext uri="{FF2B5EF4-FFF2-40B4-BE49-F238E27FC236}">
                  <a16:creationId xmlns:a16="http://schemas.microsoft.com/office/drawing/2014/main" xmlns="" id="{B93EFDDE-75D2-495E-96C5-D2CCD4464820}"/>
                </a:ext>
              </a:extLst>
            </p:cNvPr>
            <p:cNvSpPr/>
            <p:nvPr/>
          </p:nvSpPr>
          <p:spPr>
            <a:xfrm rot="1452078">
              <a:off x="10593807" y="5007442"/>
              <a:ext cx="286109" cy="488068"/>
            </a:xfrm>
            <a:prstGeom prst="roundRect">
              <a:avLst>
                <a:gd name="adj" fmla="val 50000"/>
              </a:avLst>
            </a:prstGeom>
            <a:solidFill>
              <a:srgbClr val="FFC000"/>
            </a:solidFill>
            <a:ln w="635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80" name="组合 105">
              <a:extLst>
                <a:ext uri="{FF2B5EF4-FFF2-40B4-BE49-F238E27FC236}">
                  <a16:creationId xmlns:a16="http://schemas.microsoft.com/office/drawing/2014/main" xmlns="" id="{D8786B4C-4C1B-42CD-AB89-005E49EDA653}"/>
                </a:ext>
              </a:extLst>
            </p:cNvPr>
            <p:cNvGrpSpPr/>
            <p:nvPr/>
          </p:nvGrpSpPr>
          <p:grpSpPr>
            <a:xfrm rot="17559220">
              <a:off x="10526211" y="4117280"/>
              <a:ext cx="611597" cy="1772498"/>
              <a:chOff x="2994660" y="1680210"/>
              <a:chExt cx="1234440" cy="3577590"/>
            </a:xfrm>
            <a:solidFill>
              <a:srgbClr val="FFC000"/>
            </a:solidFill>
          </p:grpSpPr>
          <p:sp>
            <p:nvSpPr>
              <p:cNvPr id="96" name="椭圆 117">
                <a:extLst>
                  <a:ext uri="{FF2B5EF4-FFF2-40B4-BE49-F238E27FC236}">
                    <a16:creationId xmlns:a16="http://schemas.microsoft.com/office/drawing/2014/main" xmlns="" id="{3EE16998-40A1-4D8C-B1C6-73F3A8992E36}"/>
                  </a:ext>
                </a:extLst>
              </p:cNvPr>
              <p:cNvSpPr/>
              <p:nvPr/>
            </p:nvSpPr>
            <p:spPr>
              <a:xfrm>
                <a:off x="3080385" y="1680210"/>
                <a:ext cx="1062990" cy="1062990"/>
              </a:xfrm>
              <a:prstGeom prst="ellipse">
                <a:avLst/>
              </a:prstGeom>
              <a:solidFill>
                <a:srgbClr val="84F6FC"/>
              </a:solidFill>
              <a:ln w="635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7" name="矩形 118">
                <a:extLst>
                  <a:ext uri="{FF2B5EF4-FFF2-40B4-BE49-F238E27FC236}">
                    <a16:creationId xmlns:a16="http://schemas.microsoft.com/office/drawing/2014/main" xmlns="" id="{CB812ED9-B364-4F08-A6D8-7FCEF798F30B}"/>
                  </a:ext>
                </a:extLst>
              </p:cNvPr>
              <p:cNvSpPr/>
              <p:nvPr/>
            </p:nvSpPr>
            <p:spPr>
              <a:xfrm>
                <a:off x="3423285" y="4983480"/>
                <a:ext cx="377190" cy="274320"/>
              </a:xfrm>
              <a:prstGeom prst="rect">
                <a:avLst/>
              </a:prstGeom>
              <a:grpFill/>
              <a:ln w="635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0" name="矩形 119">
                <a:extLst>
                  <a:ext uri="{FF2B5EF4-FFF2-40B4-BE49-F238E27FC236}">
                    <a16:creationId xmlns:a16="http://schemas.microsoft.com/office/drawing/2014/main" xmlns="" id="{E1D64009-ACB0-4509-AE03-FB938A27373F}"/>
                  </a:ext>
                </a:extLst>
              </p:cNvPr>
              <p:cNvSpPr/>
              <p:nvPr/>
            </p:nvSpPr>
            <p:spPr>
              <a:xfrm>
                <a:off x="3314700" y="4297680"/>
                <a:ext cx="594360" cy="742950"/>
              </a:xfrm>
              <a:prstGeom prst="rect">
                <a:avLst/>
              </a:prstGeom>
              <a:grpFill/>
              <a:ln w="635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1" name="矩形 120">
                <a:extLst>
                  <a:ext uri="{FF2B5EF4-FFF2-40B4-BE49-F238E27FC236}">
                    <a16:creationId xmlns:a16="http://schemas.microsoft.com/office/drawing/2014/main" xmlns="" id="{3AB3680E-BDCC-4B61-9F8D-E3038B8A109A}"/>
                  </a:ext>
                </a:extLst>
              </p:cNvPr>
              <p:cNvSpPr/>
              <p:nvPr/>
            </p:nvSpPr>
            <p:spPr>
              <a:xfrm>
                <a:off x="3177540" y="2514600"/>
                <a:ext cx="868680" cy="1874520"/>
              </a:xfrm>
              <a:prstGeom prst="rect">
                <a:avLst/>
              </a:prstGeom>
              <a:grpFill/>
              <a:ln w="63500" cap="rnd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2" name="梯形 121">
                <a:extLst>
                  <a:ext uri="{FF2B5EF4-FFF2-40B4-BE49-F238E27FC236}">
                    <a16:creationId xmlns:a16="http://schemas.microsoft.com/office/drawing/2014/main" xmlns="" id="{E78865DB-3110-4CC5-B60C-B31FDB282316}"/>
                  </a:ext>
                </a:extLst>
              </p:cNvPr>
              <p:cNvSpPr/>
              <p:nvPr/>
            </p:nvSpPr>
            <p:spPr>
              <a:xfrm>
                <a:off x="2994660" y="2137410"/>
                <a:ext cx="1234440" cy="457200"/>
              </a:xfrm>
              <a:prstGeom prst="trapezoid">
                <a:avLst>
                  <a:gd name="adj" fmla="val 4323"/>
                </a:avLst>
              </a:prstGeom>
              <a:grpFill/>
              <a:ln w="635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81" name="椭圆 106">
              <a:extLst>
                <a:ext uri="{FF2B5EF4-FFF2-40B4-BE49-F238E27FC236}">
                  <a16:creationId xmlns:a16="http://schemas.microsoft.com/office/drawing/2014/main" xmlns="" id="{06915197-4871-42BB-AFCF-EE85E9A36567}"/>
                </a:ext>
              </a:extLst>
            </p:cNvPr>
            <p:cNvSpPr/>
            <p:nvPr/>
          </p:nvSpPr>
          <p:spPr>
            <a:xfrm>
              <a:off x="10644296" y="5276721"/>
              <a:ext cx="100980" cy="10098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82" name="直接连接符 107">
              <a:extLst>
                <a:ext uri="{FF2B5EF4-FFF2-40B4-BE49-F238E27FC236}">
                  <a16:creationId xmlns:a16="http://schemas.microsoft.com/office/drawing/2014/main" xmlns="" id="{22AD7632-D3C0-42C8-A31F-2EE39D9CC29C}"/>
                </a:ext>
              </a:extLst>
            </p:cNvPr>
            <p:cNvCxnSpPr>
              <a:stCxn id="78" idx="2"/>
            </p:cNvCxnSpPr>
            <p:nvPr/>
          </p:nvCxnSpPr>
          <p:spPr>
            <a:xfrm flipH="1">
              <a:off x="10686371" y="5562830"/>
              <a:ext cx="4207" cy="95089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直接连接符 108">
              <a:extLst>
                <a:ext uri="{FF2B5EF4-FFF2-40B4-BE49-F238E27FC236}">
                  <a16:creationId xmlns:a16="http://schemas.microsoft.com/office/drawing/2014/main" xmlns="" id="{5B382255-522E-4B94-BFB5-1A5232337C13}"/>
                </a:ext>
              </a:extLst>
            </p:cNvPr>
            <p:cNvCxnSpPr/>
            <p:nvPr/>
          </p:nvCxnSpPr>
          <p:spPr>
            <a:xfrm flipH="1">
              <a:off x="10274038" y="5565635"/>
              <a:ext cx="293122" cy="95650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直接连接符 109">
              <a:extLst>
                <a:ext uri="{FF2B5EF4-FFF2-40B4-BE49-F238E27FC236}">
                  <a16:creationId xmlns:a16="http://schemas.microsoft.com/office/drawing/2014/main" xmlns="" id="{90D739FF-CB4F-4788-B3CE-7448435A79E8}"/>
                </a:ext>
              </a:extLst>
            </p:cNvPr>
            <p:cNvCxnSpPr/>
            <p:nvPr/>
          </p:nvCxnSpPr>
          <p:spPr>
            <a:xfrm>
              <a:off x="10806985" y="5551610"/>
              <a:ext cx="293122" cy="95650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直接连接符 110">
              <a:extLst>
                <a:ext uri="{FF2B5EF4-FFF2-40B4-BE49-F238E27FC236}">
                  <a16:creationId xmlns:a16="http://schemas.microsoft.com/office/drawing/2014/main" xmlns="" id="{AB768757-1BC9-46B0-B13B-03D6ED1E62CC}"/>
                </a:ext>
              </a:extLst>
            </p:cNvPr>
            <p:cNvCxnSpPr/>
            <p:nvPr/>
          </p:nvCxnSpPr>
          <p:spPr>
            <a:xfrm>
              <a:off x="10080494" y="6530550"/>
              <a:ext cx="1489448" cy="0"/>
            </a:xfrm>
            <a:prstGeom prst="line">
              <a:avLst/>
            </a:prstGeom>
            <a:ln w="635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直接连接符 111">
              <a:extLst>
                <a:ext uri="{FF2B5EF4-FFF2-40B4-BE49-F238E27FC236}">
                  <a16:creationId xmlns:a16="http://schemas.microsoft.com/office/drawing/2014/main" xmlns="" id="{0E5C507D-2822-4AE8-B130-0A69E82914FF}"/>
                </a:ext>
              </a:extLst>
            </p:cNvPr>
            <p:cNvCxnSpPr/>
            <p:nvPr/>
          </p:nvCxnSpPr>
          <p:spPr>
            <a:xfrm>
              <a:off x="9886950" y="6541770"/>
              <a:ext cx="103784" cy="0"/>
            </a:xfrm>
            <a:prstGeom prst="line">
              <a:avLst/>
            </a:prstGeom>
            <a:ln w="635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直接连接符 112">
              <a:extLst>
                <a:ext uri="{FF2B5EF4-FFF2-40B4-BE49-F238E27FC236}">
                  <a16:creationId xmlns:a16="http://schemas.microsoft.com/office/drawing/2014/main" xmlns="" id="{38CA27B8-388F-4ABD-8E6D-D4F9F924EE39}"/>
                </a:ext>
              </a:extLst>
            </p:cNvPr>
            <p:cNvCxnSpPr/>
            <p:nvPr/>
          </p:nvCxnSpPr>
          <p:spPr>
            <a:xfrm>
              <a:off x="11665311" y="6527745"/>
              <a:ext cx="56100" cy="0"/>
            </a:xfrm>
            <a:prstGeom prst="line">
              <a:avLst/>
            </a:prstGeom>
            <a:ln w="635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2" name="矩形 113">
              <a:extLst>
                <a:ext uri="{FF2B5EF4-FFF2-40B4-BE49-F238E27FC236}">
                  <a16:creationId xmlns:a16="http://schemas.microsoft.com/office/drawing/2014/main" xmlns="" id="{FBE10BEB-2C2E-4FA2-8B0C-DF466AAF3EA9}"/>
                </a:ext>
              </a:extLst>
            </p:cNvPr>
            <p:cNvSpPr/>
            <p:nvPr/>
          </p:nvSpPr>
          <p:spPr>
            <a:xfrm rot="17559220">
              <a:off x="10853495" y="4455518"/>
              <a:ext cx="79608" cy="824798"/>
            </a:xfrm>
            <a:prstGeom prst="rect">
              <a:avLst/>
            </a:prstGeom>
            <a:solidFill>
              <a:schemeClr val="bg1"/>
            </a:solidFill>
            <a:ln w="63500"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3" name="矩形 114">
              <a:extLst>
                <a:ext uri="{FF2B5EF4-FFF2-40B4-BE49-F238E27FC236}">
                  <a16:creationId xmlns:a16="http://schemas.microsoft.com/office/drawing/2014/main" xmlns="" id="{CD64AF73-61AF-45FD-9D30-7C2075CD5A08}"/>
                </a:ext>
              </a:extLst>
            </p:cNvPr>
            <p:cNvSpPr/>
            <p:nvPr/>
          </p:nvSpPr>
          <p:spPr>
            <a:xfrm rot="17559220">
              <a:off x="10743004" y="4722219"/>
              <a:ext cx="79608" cy="824798"/>
            </a:xfrm>
            <a:prstGeom prst="rect">
              <a:avLst/>
            </a:prstGeom>
            <a:solidFill>
              <a:srgbClr val="FC9204"/>
            </a:solidFill>
            <a:ln w="63500"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4" name="矩形 115">
              <a:extLst>
                <a:ext uri="{FF2B5EF4-FFF2-40B4-BE49-F238E27FC236}">
                  <a16:creationId xmlns:a16="http://schemas.microsoft.com/office/drawing/2014/main" xmlns="" id="{7F84823C-7271-4D1B-A6A7-424ECF38888F}"/>
                </a:ext>
              </a:extLst>
            </p:cNvPr>
            <p:cNvSpPr/>
            <p:nvPr/>
          </p:nvSpPr>
          <p:spPr>
            <a:xfrm rot="17559220">
              <a:off x="10372657" y="4488927"/>
              <a:ext cx="84972" cy="178859"/>
            </a:xfrm>
            <a:prstGeom prst="rect">
              <a:avLst/>
            </a:prstGeom>
            <a:solidFill>
              <a:schemeClr val="bg1"/>
            </a:solidFill>
            <a:ln w="63500"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5" name="矩形 116">
              <a:extLst>
                <a:ext uri="{FF2B5EF4-FFF2-40B4-BE49-F238E27FC236}">
                  <a16:creationId xmlns:a16="http://schemas.microsoft.com/office/drawing/2014/main" xmlns="" id="{F42552F2-6362-4F54-92F9-EE61617F87D9}"/>
                </a:ext>
              </a:extLst>
            </p:cNvPr>
            <p:cNvSpPr/>
            <p:nvPr/>
          </p:nvSpPr>
          <p:spPr>
            <a:xfrm rot="17559220">
              <a:off x="11189014" y="5155725"/>
              <a:ext cx="256730" cy="87380"/>
            </a:xfrm>
            <a:prstGeom prst="rect">
              <a:avLst/>
            </a:prstGeom>
            <a:solidFill>
              <a:schemeClr val="tx1"/>
            </a:solidFill>
            <a:ln w="63500"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xmlns="" id="{19D8A469-5532-474F-93AD-ACFA44D2D393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6140" y="11235"/>
            <a:ext cx="8700739" cy="1302340"/>
          </a:xfrm>
          <a:prstGeom prst="rect">
            <a:avLst/>
          </a:prstGeom>
        </p:spPr>
      </p:pic>
      <p:pic>
        <p:nvPicPr>
          <p:cNvPr id="45" name="Picture 44" descr="A picture containing toy, doll&#10;&#10;Description automatically generated">
            <a:extLst>
              <a:ext uri="{FF2B5EF4-FFF2-40B4-BE49-F238E27FC236}">
                <a16:creationId xmlns="" xmlns:a16="http://schemas.microsoft.com/office/drawing/2014/main" id="{22687031-7279-447A-B745-0E5443EA3E3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7229" y="3429000"/>
            <a:ext cx="2258112" cy="3507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094860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"/>
                            </p:stCondLst>
                            <p:childTnLst>
                              <p:par>
                                <p:cTn id="4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矩形 40"/>
          <p:cNvSpPr/>
          <p:nvPr/>
        </p:nvSpPr>
        <p:spPr>
          <a:xfrm>
            <a:off x="-6410" y="0"/>
            <a:ext cx="12192000" cy="6858000"/>
          </a:xfrm>
          <a:prstGeom prst="rect">
            <a:avLst/>
          </a:prstGeom>
          <a:solidFill>
            <a:srgbClr val="19B4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7" name="图片 7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791" t="54898" r="26118" b="28684"/>
          <a:stretch/>
        </p:blipFill>
        <p:spPr>
          <a:xfrm>
            <a:off x="1438427" y="4488891"/>
            <a:ext cx="435427" cy="442339"/>
          </a:xfrm>
          <a:prstGeom prst="rect">
            <a:avLst/>
          </a:prstGeom>
        </p:spPr>
      </p:pic>
      <p:pic>
        <p:nvPicPr>
          <p:cNvPr id="98" name="图片 9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791" t="54898" r="26118" b="28684"/>
          <a:stretch/>
        </p:blipFill>
        <p:spPr>
          <a:xfrm>
            <a:off x="10800716" y="3797593"/>
            <a:ext cx="435427" cy="442339"/>
          </a:xfrm>
          <a:prstGeom prst="rect">
            <a:avLst/>
          </a:prstGeom>
        </p:spPr>
      </p:pic>
      <p:pic>
        <p:nvPicPr>
          <p:cNvPr id="99" name="图片 9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791" t="54898" r="26118" b="28684"/>
          <a:stretch/>
        </p:blipFill>
        <p:spPr>
          <a:xfrm>
            <a:off x="8730712" y="6027308"/>
            <a:ext cx="329756" cy="334991"/>
          </a:xfrm>
          <a:prstGeom prst="rect">
            <a:avLst/>
          </a:prstGeom>
        </p:spPr>
      </p:pic>
      <p:pic>
        <p:nvPicPr>
          <p:cNvPr id="44" name="图片 4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8" t="45118" r="6692" b="27923"/>
          <a:stretch/>
        </p:blipFill>
        <p:spPr>
          <a:xfrm>
            <a:off x="3261225" y="177744"/>
            <a:ext cx="5867400" cy="1028756"/>
          </a:xfrm>
          <a:prstGeom prst="rect">
            <a:avLst/>
          </a:prstGeom>
        </p:spPr>
      </p:pic>
      <p:grpSp>
        <p:nvGrpSpPr>
          <p:cNvPr id="74" name="组合 73"/>
          <p:cNvGrpSpPr/>
          <p:nvPr/>
        </p:nvGrpSpPr>
        <p:grpSpPr>
          <a:xfrm>
            <a:off x="0" y="4595446"/>
            <a:ext cx="6346925" cy="2262554"/>
            <a:chOff x="0" y="4595446"/>
            <a:chExt cx="6346925" cy="2262554"/>
          </a:xfrm>
        </p:grpSpPr>
        <p:sp>
          <p:nvSpPr>
            <p:cNvPr id="72" name="任意多边形 71"/>
            <p:cNvSpPr/>
            <p:nvPr/>
          </p:nvSpPr>
          <p:spPr>
            <a:xfrm>
              <a:off x="0" y="4611187"/>
              <a:ext cx="6302768" cy="2246813"/>
            </a:xfrm>
            <a:custGeom>
              <a:avLst/>
              <a:gdLst>
                <a:gd name="connsiteX0" fmla="*/ 0 w 6302768"/>
                <a:gd name="connsiteY0" fmla="*/ 0 h 2246813"/>
                <a:gd name="connsiteX1" fmla="*/ 529046 w 6302768"/>
                <a:gd name="connsiteY1" fmla="*/ 529046 h 2246813"/>
                <a:gd name="connsiteX2" fmla="*/ 518298 w 6302768"/>
                <a:gd name="connsiteY2" fmla="*/ 635667 h 2246813"/>
                <a:gd name="connsiteX3" fmla="*/ 518255 w 6302768"/>
                <a:gd name="connsiteY3" fmla="*/ 635806 h 2246813"/>
                <a:gd name="connsiteX4" fmla="*/ 549544 w 6302768"/>
                <a:gd name="connsiteY4" fmla="*/ 638960 h 2246813"/>
                <a:gd name="connsiteX5" fmla="*/ 941024 w 6302768"/>
                <a:gd name="connsiteY5" fmla="*/ 922250 h 2246813"/>
                <a:gd name="connsiteX6" fmla="*/ 953618 w 6302768"/>
                <a:gd name="connsiteY6" fmla="*/ 949245 h 2246813"/>
                <a:gd name="connsiteX7" fmla="*/ 1023820 w 6302768"/>
                <a:gd name="connsiteY7" fmla="*/ 911140 h 2246813"/>
                <a:gd name="connsiteX8" fmla="*/ 1201783 w 6302768"/>
                <a:gd name="connsiteY8" fmla="*/ 875211 h 2246813"/>
                <a:gd name="connsiteX9" fmla="*/ 1623054 w 6302768"/>
                <a:gd name="connsiteY9" fmla="*/ 1154448 h 2246813"/>
                <a:gd name="connsiteX10" fmla="*/ 1641912 w 6302768"/>
                <a:gd name="connsiteY10" fmla="*/ 1215198 h 2246813"/>
                <a:gd name="connsiteX11" fmla="*/ 1685221 w 6302768"/>
                <a:gd name="connsiteY11" fmla="*/ 1162707 h 2246813"/>
                <a:gd name="connsiteX12" fmla="*/ 2063931 w 6302768"/>
                <a:gd name="connsiteY12" fmla="*/ 1005840 h 2246813"/>
                <a:gd name="connsiteX13" fmla="*/ 2363377 w 6302768"/>
                <a:gd name="connsiteY13" fmla="*/ 1097308 h 2246813"/>
                <a:gd name="connsiteX14" fmla="*/ 2409428 w 6302768"/>
                <a:gd name="connsiteY14" fmla="*/ 1135304 h 2246813"/>
                <a:gd name="connsiteX15" fmla="*/ 2480562 w 6302768"/>
                <a:gd name="connsiteY15" fmla="*/ 1076613 h 2246813"/>
                <a:gd name="connsiteX16" fmla="*/ 2926079 w 6302768"/>
                <a:gd name="connsiteY16" fmla="*/ 940526 h 2246813"/>
                <a:gd name="connsiteX17" fmla="*/ 3722913 w 6302768"/>
                <a:gd name="connsiteY17" fmla="*/ 1737360 h 2246813"/>
                <a:gd name="connsiteX18" fmla="*/ 3716237 w 6302768"/>
                <a:gd name="connsiteY18" fmla="*/ 1825599 h 2246813"/>
                <a:gd name="connsiteX19" fmla="*/ 3728546 w 6302768"/>
                <a:gd name="connsiteY19" fmla="*/ 1815443 h 2246813"/>
                <a:gd name="connsiteX20" fmla="*/ 3984171 w 6302768"/>
                <a:gd name="connsiteY20" fmla="*/ 1737360 h 2246813"/>
                <a:gd name="connsiteX21" fmla="*/ 4363289 w 6302768"/>
                <a:gd name="connsiteY21" fmla="*/ 1938935 h 2246813"/>
                <a:gd name="connsiteX22" fmla="*/ 4386727 w 6302768"/>
                <a:gd name="connsiteY22" fmla="*/ 1982117 h 2246813"/>
                <a:gd name="connsiteX23" fmla="*/ 4407931 w 6302768"/>
                <a:gd name="connsiteY23" fmla="*/ 1913809 h 2246813"/>
                <a:gd name="connsiteX24" fmla="*/ 5087982 w 6302768"/>
                <a:gd name="connsiteY24" fmla="*/ 1463040 h 2246813"/>
                <a:gd name="connsiteX25" fmla="*/ 5768034 w 6302768"/>
                <a:gd name="connsiteY25" fmla="*/ 1913808 h 2246813"/>
                <a:gd name="connsiteX26" fmla="*/ 5783337 w 6302768"/>
                <a:gd name="connsiteY26" fmla="*/ 1963108 h 2246813"/>
                <a:gd name="connsiteX27" fmla="*/ 5810304 w 6302768"/>
                <a:gd name="connsiteY27" fmla="*/ 1948471 h 2246813"/>
                <a:gd name="connsiteX28" fmla="*/ 5950132 w 6302768"/>
                <a:gd name="connsiteY28" fmla="*/ 1920241 h 2246813"/>
                <a:gd name="connsiteX29" fmla="*/ 6281131 w 6302768"/>
                <a:gd name="connsiteY29" fmla="*/ 2139642 h 2246813"/>
                <a:gd name="connsiteX30" fmla="*/ 6302768 w 6302768"/>
                <a:gd name="connsiteY30" fmla="*/ 2246812 h 2246813"/>
                <a:gd name="connsiteX31" fmla="*/ 4585063 w 6302768"/>
                <a:gd name="connsiteY31" fmla="*/ 2246812 h 2246813"/>
                <a:gd name="connsiteX32" fmla="*/ 4585063 w 6302768"/>
                <a:gd name="connsiteY32" fmla="*/ 2246813 h 2246813"/>
                <a:gd name="connsiteX33" fmla="*/ 0 w 6302768"/>
                <a:gd name="connsiteY33" fmla="*/ 2246813 h 2246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6302768" h="2246813">
                  <a:moveTo>
                    <a:pt x="0" y="0"/>
                  </a:moveTo>
                  <a:cubicBezTo>
                    <a:pt x="292184" y="0"/>
                    <a:pt x="529046" y="236862"/>
                    <a:pt x="529046" y="529046"/>
                  </a:cubicBezTo>
                  <a:cubicBezTo>
                    <a:pt x="529046" y="565569"/>
                    <a:pt x="525345" y="601228"/>
                    <a:pt x="518298" y="635667"/>
                  </a:cubicBezTo>
                  <a:lnTo>
                    <a:pt x="518255" y="635806"/>
                  </a:lnTo>
                  <a:lnTo>
                    <a:pt x="549544" y="638960"/>
                  </a:lnTo>
                  <a:cubicBezTo>
                    <a:pt x="716958" y="673218"/>
                    <a:pt x="858449" y="778645"/>
                    <a:pt x="941024" y="922250"/>
                  </a:cubicBezTo>
                  <a:lnTo>
                    <a:pt x="953618" y="949245"/>
                  </a:lnTo>
                  <a:lnTo>
                    <a:pt x="1023820" y="911140"/>
                  </a:lnTo>
                  <a:cubicBezTo>
                    <a:pt x="1078519" y="888005"/>
                    <a:pt x="1138657" y="875211"/>
                    <a:pt x="1201783" y="875211"/>
                  </a:cubicBezTo>
                  <a:cubicBezTo>
                    <a:pt x="1391162" y="875211"/>
                    <a:pt x="1553648" y="990352"/>
                    <a:pt x="1623054" y="1154448"/>
                  </a:cubicBezTo>
                  <a:lnTo>
                    <a:pt x="1641912" y="1215198"/>
                  </a:lnTo>
                  <a:lnTo>
                    <a:pt x="1685221" y="1162707"/>
                  </a:lnTo>
                  <a:cubicBezTo>
                    <a:pt x="1782141" y="1065787"/>
                    <a:pt x="1916036" y="1005840"/>
                    <a:pt x="2063931" y="1005840"/>
                  </a:cubicBezTo>
                  <a:cubicBezTo>
                    <a:pt x="2174853" y="1005840"/>
                    <a:pt x="2277899" y="1039560"/>
                    <a:pt x="2363377" y="1097308"/>
                  </a:cubicBezTo>
                  <a:lnTo>
                    <a:pt x="2409428" y="1135304"/>
                  </a:lnTo>
                  <a:lnTo>
                    <a:pt x="2480562" y="1076613"/>
                  </a:lnTo>
                  <a:cubicBezTo>
                    <a:pt x="2607737" y="990695"/>
                    <a:pt x="2761050" y="940526"/>
                    <a:pt x="2926079" y="940526"/>
                  </a:cubicBezTo>
                  <a:cubicBezTo>
                    <a:pt x="3366158" y="940526"/>
                    <a:pt x="3722913" y="1297281"/>
                    <a:pt x="3722913" y="1737360"/>
                  </a:cubicBezTo>
                  <a:lnTo>
                    <a:pt x="3716237" y="1825599"/>
                  </a:lnTo>
                  <a:lnTo>
                    <a:pt x="3728546" y="1815443"/>
                  </a:lnTo>
                  <a:cubicBezTo>
                    <a:pt x="3801516" y="1766145"/>
                    <a:pt x="3889482" y="1737360"/>
                    <a:pt x="3984171" y="1737360"/>
                  </a:cubicBezTo>
                  <a:cubicBezTo>
                    <a:pt x="4141987" y="1737360"/>
                    <a:pt x="4281127" y="1817319"/>
                    <a:pt x="4363289" y="1938935"/>
                  </a:cubicBezTo>
                  <a:lnTo>
                    <a:pt x="4386727" y="1982117"/>
                  </a:lnTo>
                  <a:lnTo>
                    <a:pt x="4407931" y="1913809"/>
                  </a:lnTo>
                  <a:cubicBezTo>
                    <a:pt x="4519973" y="1648911"/>
                    <a:pt x="4782272" y="1463040"/>
                    <a:pt x="5087982" y="1463040"/>
                  </a:cubicBezTo>
                  <a:cubicBezTo>
                    <a:pt x="5393692" y="1463040"/>
                    <a:pt x="5655991" y="1648911"/>
                    <a:pt x="5768034" y="1913808"/>
                  </a:cubicBezTo>
                  <a:lnTo>
                    <a:pt x="5783337" y="1963108"/>
                  </a:lnTo>
                  <a:lnTo>
                    <a:pt x="5810304" y="1948471"/>
                  </a:lnTo>
                  <a:cubicBezTo>
                    <a:pt x="5853282" y="1930293"/>
                    <a:pt x="5900533" y="1920241"/>
                    <a:pt x="5950132" y="1920241"/>
                  </a:cubicBezTo>
                  <a:cubicBezTo>
                    <a:pt x="6098930" y="1920241"/>
                    <a:pt x="6226597" y="2010709"/>
                    <a:pt x="6281131" y="2139642"/>
                  </a:cubicBezTo>
                  <a:lnTo>
                    <a:pt x="6302768" y="2246812"/>
                  </a:lnTo>
                  <a:lnTo>
                    <a:pt x="4585063" y="2246812"/>
                  </a:lnTo>
                  <a:lnTo>
                    <a:pt x="4585063" y="2246813"/>
                  </a:lnTo>
                  <a:lnTo>
                    <a:pt x="0" y="2246813"/>
                  </a:ln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chemeClr val="bg1"/>
              </a:solidFill>
            </a:ln>
            <a:effectLst>
              <a:outerShdw blurRad="203200" dist="63500" dir="18900000" algn="bl" rotWithShape="0">
                <a:schemeClr val="bg1">
                  <a:alpha val="5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9" name="任意多边形 68"/>
            <p:cNvSpPr/>
            <p:nvPr/>
          </p:nvSpPr>
          <p:spPr>
            <a:xfrm>
              <a:off x="0" y="4595446"/>
              <a:ext cx="6346925" cy="2262554"/>
            </a:xfrm>
            <a:custGeom>
              <a:avLst/>
              <a:gdLst>
                <a:gd name="connsiteX0" fmla="*/ 0 w 6302768"/>
                <a:gd name="connsiteY0" fmla="*/ 0 h 2246813"/>
                <a:gd name="connsiteX1" fmla="*/ 529046 w 6302768"/>
                <a:gd name="connsiteY1" fmla="*/ 529046 h 2246813"/>
                <a:gd name="connsiteX2" fmla="*/ 518298 w 6302768"/>
                <a:gd name="connsiteY2" fmla="*/ 635667 h 2246813"/>
                <a:gd name="connsiteX3" fmla="*/ 518255 w 6302768"/>
                <a:gd name="connsiteY3" fmla="*/ 635806 h 2246813"/>
                <a:gd name="connsiteX4" fmla="*/ 549544 w 6302768"/>
                <a:gd name="connsiteY4" fmla="*/ 638960 h 2246813"/>
                <a:gd name="connsiteX5" fmla="*/ 941024 w 6302768"/>
                <a:gd name="connsiteY5" fmla="*/ 922250 h 2246813"/>
                <a:gd name="connsiteX6" fmla="*/ 953618 w 6302768"/>
                <a:gd name="connsiteY6" fmla="*/ 949245 h 2246813"/>
                <a:gd name="connsiteX7" fmla="*/ 1023820 w 6302768"/>
                <a:gd name="connsiteY7" fmla="*/ 911140 h 2246813"/>
                <a:gd name="connsiteX8" fmla="*/ 1201783 w 6302768"/>
                <a:gd name="connsiteY8" fmla="*/ 875211 h 2246813"/>
                <a:gd name="connsiteX9" fmla="*/ 1623054 w 6302768"/>
                <a:gd name="connsiteY9" fmla="*/ 1154448 h 2246813"/>
                <a:gd name="connsiteX10" fmla="*/ 1641912 w 6302768"/>
                <a:gd name="connsiteY10" fmla="*/ 1215198 h 2246813"/>
                <a:gd name="connsiteX11" fmla="*/ 1685221 w 6302768"/>
                <a:gd name="connsiteY11" fmla="*/ 1162707 h 2246813"/>
                <a:gd name="connsiteX12" fmla="*/ 2063931 w 6302768"/>
                <a:gd name="connsiteY12" fmla="*/ 1005840 h 2246813"/>
                <a:gd name="connsiteX13" fmla="*/ 2363377 w 6302768"/>
                <a:gd name="connsiteY13" fmla="*/ 1097308 h 2246813"/>
                <a:gd name="connsiteX14" fmla="*/ 2409428 w 6302768"/>
                <a:gd name="connsiteY14" fmla="*/ 1135304 h 2246813"/>
                <a:gd name="connsiteX15" fmla="*/ 2480562 w 6302768"/>
                <a:gd name="connsiteY15" fmla="*/ 1076613 h 2246813"/>
                <a:gd name="connsiteX16" fmla="*/ 2926079 w 6302768"/>
                <a:gd name="connsiteY16" fmla="*/ 940526 h 2246813"/>
                <a:gd name="connsiteX17" fmla="*/ 3722913 w 6302768"/>
                <a:gd name="connsiteY17" fmla="*/ 1737360 h 2246813"/>
                <a:gd name="connsiteX18" fmla="*/ 3716237 w 6302768"/>
                <a:gd name="connsiteY18" fmla="*/ 1825599 h 2246813"/>
                <a:gd name="connsiteX19" fmla="*/ 3728546 w 6302768"/>
                <a:gd name="connsiteY19" fmla="*/ 1815443 h 2246813"/>
                <a:gd name="connsiteX20" fmla="*/ 3984171 w 6302768"/>
                <a:gd name="connsiteY20" fmla="*/ 1737360 h 2246813"/>
                <a:gd name="connsiteX21" fmla="*/ 4363289 w 6302768"/>
                <a:gd name="connsiteY21" fmla="*/ 1938935 h 2246813"/>
                <a:gd name="connsiteX22" fmla="*/ 4386727 w 6302768"/>
                <a:gd name="connsiteY22" fmla="*/ 1982117 h 2246813"/>
                <a:gd name="connsiteX23" fmla="*/ 4407931 w 6302768"/>
                <a:gd name="connsiteY23" fmla="*/ 1913809 h 2246813"/>
                <a:gd name="connsiteX24" fmla="*/ 5087982 w 6302768"/>
                <a:gd name="connsiteY24" fmla="*/ 1463040 h 2246813"/>
                <a:gd name="connsiteX25" fmla="*/ 5768034 w 6302768"/>
                <a:gd name="connsiteY25" fmla="*/ 1913808 h 2246813"/>
                <a:gd name="connsiteX26" fmla="*/ 5783337 w 6302768"/>
                <a:gd name="connsiteY26" fmla="*/ 1963108 h 2246813"/>
                <a:gd name="connsiteX27" fmla="*/ 5810304 w 6302768"/>
                <a:gd name="connsiteY27" fmla="*/ 1948471 h 2246813"/>
                <a:gd name="connsiteX28" fmla="*/ 5950132 w 6302768"/>
                <a:gd name="connsiteY28" fmla="*/ 1920241 h 2246813"/>
                <a:gd name="connsiteX29" fmla="*/ 6281131 w 6302768"/>
                <a:gd name="connsiteY29" fmla="*/ 2139642 h 2246813"/>
                <a:gd name="connsiteX30" fmla="*/ 6302768 w 6302768"/>
                <a:gd name="connsiteY30" fmla="*/ 2246812 h 2246813"/>
                <a:gd name="connsiteX31" fmla="*/ 4585063 w 6302768"/>
                <a:gd name="connsiteY31" fmla="*/ 2246812 h 2246813"/>
                <a:gd name="connsiteX32" fmla="*/ 4585063 w 6302768"/>
                <a:gd name="connsiteY32" fmla="*/ 2246813 h 2246813"/>
                <a:gd name="connsiteX33" fmla="*/ 0 w 6302768"/>
                <a:gd name="connsiteY33" fmla="*/ 2246813 h 2246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6302768" h="2246813">
                  <a:moveTo>
                    <a:pt x="0" y="0"/>
                  </a:moveTo>
                  <a:cubicBezTo>
                    <a:pt x="292184" y="0"/>
                    <a:pt x="529046" y="236862"/>
                    <a:pt x="529046" y="529046"/>
                  </a:cubicBezTo>
                  <a:cubicBezTo>
                    <a:pt x="529046" y="565569"/>
                    <a:pt x="525345" y="601228"/>
                    <a:pt x="518298" y="635667"/>
                  </a:cubicBezTo>
                  <a:lnTo>
                    <a:pt x="518255" y="635806"/>
                  </a:lnTo>
                  <a:lnTo>
                    <a:pt x="549544" y="638960"/>
                  </a:lnTo>
                  <a:cubicBezTo>
                    <a:pt x="716958" y="673218"/>
                    <a:pt x="858449" y="778645"/>
                    <a:pt x="941024" y="922250"/>
                  </a:cubicBezTo>
                  <a:lnTo>
                    <a:pt x="953618" y="949245"/>
                  </a:lnTo>
                  <a:lnTo>
                    <a:pt x="1023820" y="911140"/>
                  </a:lnTo>
                  <a:cubicBezTo>
                    <a:pt x="1078519" y="888005"/>
                    <a:pt x="1138657" y="875211"/>
                    <a:pt x="1201783" y="875211"/>
                  </a:cubicBezTo>
                  <a:cubicBezTo>
                    <a:pt x="1391162" y="875211"/>
                    <a:pt x="1553648" y="990352"/>
                    <a:pt x="1623054" y="1154448"/>
                  </a:cubicBezTo>
                  <a:lnTo>
                    <a:pt x="1641912" y="1215198"/>
                  </a:lnTo>
                  <a:lnTo>
                    <a:pt x="1685221" y="1162707"/>
                  </a:lnTo>
                  <a:cubicBezTo>
                    <a:pt x="1782141" y="1065787"/>
                    <a:pt x="1916036" y="1005840"/>
                    <a:pt x="2063931" y="1005840"/>
                  </a:cubicBezTo>
                  <a:cubicBezTo>
                    <a:pt x="2174853" y="1005840"/>
                    <a:pt x="2277899" y="1039560"/>
                    <a:pt x="2363377" y="1097308"/>
                  </a:cubicBezTo>
                  <a:lnTo>
                    <a:pt x="2409428" y="1135304"/>
                  </a:lnTo>
                  <a:lnTo>
                    <a:pt x="2480562" y="1076613"/>
                  </a:lnTo>
                  <a:cubicBezTo>
                    <a:pt x="2607737" y="990695"/>
                    <a:pt x="2761050" y="940526"/>
                    <a:pt x="2926079" y="940526"/>
                  </a:cubicBezTo>
                  <a:cubicBezTo>
                    <a:pt x="3366158" y="940526"/>
                    <a:pt x="3722913" y="1297281"/>
                    <a:pt x="3722913" y="1737360"/>
                  </a:cubicBezTo>
                  <a:lnTo>
                    <a:pt x="3716237" y="1825599"/>
                  </a:lnTo>
                  <a:lnTo>
                    <a:pt x="3728546" y="1815443"/>
                  </a:lnTo>
                  <a:cubicBezTo>
                    <a:pt x="3801516" y="1766145"/>
                    <a:pt x="3889482" y="1737360"/>
                    <a:pt x="3984171" y="1737360"/>
                  </a:cubicBezTo>
                  <a:cubicBezTo>
                    <a:pt x="4141987" y="1737360"/>
                    <a:pt x="4281127" y="1817319"/>
                    <a:pt x="4363289" y="1938935"/>
                  </a:cubicBezTo>
                  <a:lnTo>
                    <a:pt x="4386727" y="1982117"/>
                  </a:lnTo>
                  <a:lnTo>
                    <a:pt x="4407931" y="1913809"/>
                  </a:lnTo>
                  <a:cubicBezTo>
                    <a:pt x="4519973" y="1648911"/>
                    <a:pt x="4782272" y="1463040"/>
                    <a:pt x="5087982" y="1463040"/>
                  </a:cubicBezTo>
                  <a:cubicBezTo>
                    <a:pt x="5393692" y="1463040"/>
                    <a:pt x="5655991" y="1648911"/>
                    <a:pt x="5768034" y="1913808"/>
                  </a:cubicBezTo>
                  <a:lnTo>
                    <a:pt x="5783337" y="1963108"/>
                  </a:lnTo>
                  <a:lnTo>
                    <a:pt x="5810304" y="1948471"/>
                  </a:lnTo>
                  <a:cubicBezTo>
                    <a:pt x="5853282" y="1930293"/>
                    <a:pt x="5900533" y="1920241"/>
                    <a:pt x="5950132" y="1920241"/>
                  </a:cubicBezTo>
                  <a:cubicBezTo>
                    <a:pt x="6098930" y="1920241"/>
                    <a:pt x="6226597" y="2010709"/>
                    <a:pt x="6281131" y="2139642"/>
                  </a:cubicBezTo>
                  <a:lnTo>
                    <a:pt x="6302768" y="2246812"/>
                  </a:lnTo>
                  <a:lnTo>
                    <a:pt x="4585063" y="2246812"/>
                  </a:lnTo>
                  <a:lnTo>
                    <a:pt x="4585063" y="2246813"/>
                  </a:lnTo>
                  <a:lnTo>
                    <a:pt x="0" y="2246813"/>
                  </a:ln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chemeClr val="bg1"/>
              </a:solidFill>
            </a:ln>
            <a:effectLst>
              <a:innerShdw blurRad="266700" dist="139700" dir="16200000">
                <a:srgbClr val="18ACCA">
                  <a:alpha val="30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3" name="Picture 2" descr="A picture containing toy, doll&#10;&#10;Description automatically generated">
            <a:extLst>
              <a:ext uri="{FF2B5EF4-FFF2-40B4-BE49-F238E27FC236}">
                <a16:creationId xmlns:a16="http://schemas.microsoft.com/office/drawing/2014/main" xmlns="" id="{8C631BC0-D95D-49E3-A735-02489EA7DD9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2675" y="4040573"/>
            <a:ext cx="3136816" cy="2876461"/>
          </a:xfrm>
          <a:prstGeom prst="rect">
            <a:avLst/>
          </a:prstGeom>
        </p:spPr>
      </p:pic>
      <p:grpSp>
        <p:nvGrpSpPr>
          <p:cNvPr id="73" name="组合 102">
            <a:extLst>
              <a:ext uri="{FF2B5EF4-FFF2-40B4-BE49-F238E27FC236}">
                <a16:creationId xmlns:a16="http://schemas.microsoft.com/office/drawing/2014/main" xmlns="" id="{67F0FD7C-531A-44F4-8931-41867F46D698}"/>
              </a:ext>
            </a:extLst>
          </p:cNvPr>
          <p:cNvGrpSpPr/>
          <p:nvPr/>
        </p:nvGrpSpPr>
        <p:grpSpPr>
          <a:xfrm>
            <a:off x="10716459" y="5478803"/>
            <a:ext cx="1381174" cy="1328169"/>
            <a:chOff x="9886950" y="4535871"/>
            <a:chExt cx="1834461" cy="2005899"/>
          </a:xfrm>
        </p:grpSpPr>
        <p:sp>
          <p:nvSpPr>
            <p:cNvPr id="78" name="圆角矩形 103">
              <a:extLst>
                <a:ext uri="{FF2B5EF4-FFF2-40B4-BE49-F238E27FC236}">
                  <a16:creationId xmlns:a16="http://schemas.microsoft.com/office/drawing/2014/main" xmlns="" id="{E60F157F-AF9A-4E1B-9001-5F8544DBD399}"/>
                </a:ext>
              </a:extLst>
            </p:cNvPr>
            <p:cNvSpPr/>
            <p:nvPr/>
          </p:nvSpPr>
          <p:spPr>
            <a:xfrm>
              <a:off x="10526487" y="5428190"/>
              <a:ext cx="328183" cy="134639"/>
            </a:xfrm>
            <a:prstGeom prst="roundRect">
              <a:avLst/>
            </a:prstGeom>
            <a:solidFill>
              <a:srgbClr val="C87404"/>
            </a:solidFill>
            <a:ln w="635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9" name="圆角矩形 104">
              <a:extLst>
                <a:ext uri="{FF2B5EF4-FFF2-40B4-BE49-F238E27FC236}">
                  <a16:creationId xmlns:a16="http://schemas.microsoft.com/office/drawing/2014/main" xmlns="" id="{B93EFDDE-75D2-495E-96C5-D2CCD4464820}"/>
                </a:ext>
              </a:extLst>
            </p:cNvPr>
            <p:cNvSpPr/>
            <p:nvPr/>
          </p:nvSpPr>
          <p:spPr>
            <a:xfrm rot="1452078">
              <a:off x="10593807" y="5007442"/>
              <a:ext cx="286109" cy="488068"/>
            </a:xfrm>
            <a:prstGeom prst="roundRect">
              <a:avLst>
                <a:gd name="adj" fmla="val 50000"/>
              </a:avLst>
            </a:prstGeom>
            <a:solidFill>
              <a:srgbClr val="FFC000"/>
            </a:solidFill>
            <a:ln w="635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80" name="组合 105">
              <a:extLst>
                <a:ext uri="{FF2B5EF4-FFF2-40B4-BE49-F238E27FC236}">
                  <a16:creationId xmlns:a16="http://schemas.microsoft.com/office/drawing/2014/main" xmlns="" id="{D8786B4C-4C1B-42CD-AB89-005E49EDA653}"/>
                </a:ext>
              </a:extLst>
            </p:cNvPr>
            <p:cNvGrpSpPr/>
            <p:nvPr/>
          </p:nvGrpSpPr>
          <p:grpSpPr>
            <a:xfrm rot="17559220">
              <a:off x="10526211" y="4117280"/>
              <a:ext cx="611597" cy="1772498"/>
              <a:chOff x="2994660" y="1680210"/>
              <a:chExt cx="1234440" cy="3577590"/>
            </a:xfrm>
            <a:solidFill>
              <a:srgbClr val="FFC000"/>
            </a:solidFill>
          </p:grpSpPr>
          <p:sp>
            <p:nvSpPr>
              <p:cNvPr id="96" name="椭圆 117">
                <a:extLst>
                  <a:ext uri="{FF2B5EF4-FFF2-40B4-BE49-F238E27FC236}">
                    <a16:creationId xmlns:a16="http://schemas.microsoft.com/office/drawing/2014/main" xmlns="" id="{3EE16998-40A1-4D8C-B1C6-73F3A8992E36}"/>
                  </a:ext>
                </a:extLst>
              </p:cNvPr>
              <p:cNvSpPr/>
              <p:nvPr/>
            </p:nvSpPr>
            <p:spPr>
              <a:xfrm>
                <a:off x="3080385" y="1680210"/>
                <a:ext cx="1062990" cy="1062990"/>
              </a:xfrm>
              <a:prstGeom prst="ellipse">
                <a:avLst/>
              </a:prstGeom>
              <a:solidFill>
                <a:srgbClr val="84F6FC"/>
              </a:solidFill>
              <a:ln w="635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7" name="矩形 118">
                <a:extLst>
                  <a:ext uri="{FF2B5EF4-FFF2-40B4-BE49-F238E27FC236}">
                    <a16:creationId xmlns:a16="http://schemas.microsoft.com/office/drawing/2014/main" xmlns="" id="{CB812ED9-B364-4F08-A6D8-7FCEF798F30B}"/>
                  </a:ext>
                </a:extLst>
              </p:cNvPr>
              <p:cNvSpPr/>
              <p:nvPr/>
            </p:nvSpPr>
            <p:spPr>
              <a:xfrm>
                <a:off x="3423285" y="4983480"/>
                <a:ext cx="377190" cy="274320"/>
              </a:xfrm>
              <a:prstGeom prst="rect">
                <a:avLst/>
              </a:prstGeom>
              <a:grpFill/>
              <a:ln w="635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0" name="矩形 119">
                <a:extLst>
                  <a:ext uri="{FF2B5EF4-FFF2-40B4-BE49-F238E27FC236}">
                    <a16:creationId xmlns:a16="http://schemas.microsoft.com/office/drawing/2014/main" xmlns="" id="{E1D64009-ACB0-4509-AE03-FB938A27373F}"/>
                  </a:ext>
                </a:extLst>
              </p:cNvPr>
              <p:cNvSpPr/>
              <p:nvPr/>
            </p:nvSpPr>
            <p:spPr>
              <a:xfrm>
                <a:off x="3314700" y="4297680"/>
                <a:ext cx="594360" cy="742950"/>
              </a:xfrm>
              <a:prstGeom prst="rect">
                <a:avLst/>
              </a:prstGeom>
              <a:grpFill/>
              <a:ln w="635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1" name="矩形 120">
                <a:extLst>
                  <a:ext uri="{FF2B5EF4-FFF2-40B4-BE49-F238E27FC236}">
                    <a16:creationId xmlns:a16="http://schemas.microsoft.com/office/drawing/2014/main" xmlns="" id="{3AB3680E-BDCC-4B61-9F8D-E3038B8A109A}"/>
                  </a:ext>
                </a:extLst>
              </p:cNvPr>
              <p:cNvSpPr/>
              <p:nvPr/>
            </p:nvSpPr>
            <p:spPr>
              <a:xfrm>
                <a:off x="3177540" y="2514600"/>
                <a:ext cx="868680" cy="1874520"/>
              </a:xfrm>
              <a:prstGeom prst="rect">
                <a:avLst/>
              </a:prstGeom>
              <a:grpFill/>
              <a:ln w="63500" cap="rnd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2" name="梯形 121">
                <a:extLst>
                  <a:ext uri="{FF2B5EF4-FFF2-40B4-BE49-F238E27FC236}">
                    <a16:creationId xmlns:a16="http://schemas.microsoft.com/office/drawing/2014/main" xmlns="" id="{E78865DB-3110-4CC5-B60C-B31FDB282316}"/>
                  </a:ext>
                </a:extLst>
              </p:cNvPr>
              <p:cNvSpPr/>
              <p:nvPr/>
            </p:nvSpPr>
            <p:spPr>
              <a:xfrm>
                <a:off x="2994660" y="2137410"/>
                <a:ext cx="1234440" cy="457200"/>
              </a:xfrm>
              <a:prstGeom prst="trapezoid">
                <a:avLst>
                  <a:gd name="adj" fmla="val 4323"/>
                </a:avLst>
              </a:prstGeom>
              <a:grpFill/>
              <a:ln w="635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81" name="椭圆 106">
              <a:extLst>
                <a:ext uri="{FF2B5EF4-FFF2-40B4-BE49-F238E27FC236}">
                  <a16:creationId xmlns:a16="http://schemas.microsoft.com/office/drawing/2014/main" xmlns="" id="{06915197-4871-42BB-AFCF-EE85E9A36567}"/>
                </a:ext>
              </a:extLst>
            </p:cNvPr>
            <p:cNvSpPr/>
            <p:nvPr/>
          </p:nvSpPr>
          <p:spPr>
            <a:xfrm>
              <a:off x="10644296" y="5276721"/>
              <a:ext cx="100980" cy="10098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82" name="直接连接符 107">
              <a:extLst>
                <a:ext uri="{FF2B5EF4-FFF2-40B4-BE49-F238E27FC236}">
                  <a16:creationId xmlns:a16="http://schemas.microsoft.com/office/drawing/2014/main" xmlns="" id="{22AD7632-D3C0-42C8-A31F-2EE39D9CC29C}"/>
                </a:ext>
              </a:extLst>
            </p:cNvPr>
            <p:cNvCxnSpPr>
              <a:stCxn id="78" idx="2"/>
            </p:cNvCxnSpPr>
            <p:nvPr/>
          </p:nvCxnSpPr>
          <p:spPr>
            <a:xfrm flipH="1">
              <a:off x="10686371" y="5562830"/>
              <a:ext cx="4207" cy="95089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直接连接符 108">
              <a:extLst>
                <a:ext uri="{FF2B5EF4-FFF2-40B4-BE49-F238E27FC236}">
                  <a16:creationId xmlns:a16="http://schemas.microsoft.com/office/drawing/2014/main" xmlns="" id="{5B382255-522E-4B94-BFB5-1A5232337C13}"/>
                </a:ext>
              </a:extLst>
            </p:cNvPr>
            <p:cNvCxnSpPr/>
            <p:nvPr/>
          </p:nvCxnSpPr>
          <p:spPr>
            <a:xfrm flipH="1">
              <a:off x="10274038" y="5565635"/>
              <a:ext cx="293122" cy="95650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直接连接符 109">
              <a:extLst>
                <a:ext uri="{FF2B5EF4-FFF2-40B4-BE49-F238E27FC236}">
                  <a16:creationId xmlns:a16="http://schemas.microsoft.com/office/drawing/2014/main" xmlns="" id="{90D739FF-CB4F-4788-B3CE-7448435A79E8}"/>
                </a:ext>
              </a:extLst>
            </p:cNvPr>
            <p:cNvCxnSpPr/>
            <p:nvPr/>
          </p:nvCxnSpPr>
          <p:spPr>
            <a:xfrm>
              <a:off x="10806985" y="5551610"/>
              <a:ext cx="293122" cy="95650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直接连接符 110">
              <a:extLst>
                <a:ext uri="{FF2B5EF4-FFF2-40B4-BE49-F238E27FC236}">
                  <a16:creationId xmlns:a16="http://schemas.microsoft.com/office/drawing/2014/main" xmlns="" id="{AB768757-1BC9-46B0-B13B-03D6ED1E62CC}"/>
                </a:ext>
              </a:extLst>
            </p:cNvPr>
            <p:cNvCxnSpPr/>
            <p:nvPr/>
          </p:nvCxnSpPr>
          <p:spPr>
            <a:xfrm>
              <a:off x="10080494" y="6530550"/>
              <a:ext cx="1489448" cy="0"/>
            </a:xfrm>
            <a:prstGeom prst="line">
              <a:avLst/>
            </a:prstGeom>
            <a:ln w="635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直接连接符 111">
              <a:extLst>
                <a:ext uri="{FF2B5EF4-FFF2-40B4-BE49-F238E27FC236}">
                  <a16:creationId xmlns:a16="http://schemas.microsoft.com/office/drawing/2014/main" xmlns="" id="{0E5C507D-2822-4AE8-B130-0A69E82914FF}"/>
                </a:ext>
              </a:extLst>
            </p:cNvPr>
            <p:cNvCxnSpPr/>
            <p:nvPr/>
          </p:nvCxnSpPr>
          <p:spPr>
            <a:xfrm>
              <a:off x="9886950" y="6541770"/>
              <a:ext cx="103784" cy="0"/>
            </a:xfrm>
            <a:prstGeom prst="line">
              <a:avLst/>
            </a:prstGeom>
            <a:ln w="635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直接连接符 112">
              <a:extLst>
                <a:ext uri="{FF2B5EF4-FFF2-40B4-BE49-F238E27FC236}">
                  <a16:creationId xmlns:a16="http://schemas.microsoft.com/office/drawing/2014/main" xmlns="" id="{38CA27B8-388F-4ABD-8E6D-D4F9F924EE39}"/>
                </a:ext>
              </a:extLst>
            </p:cNvPr>
            <p:cNvCxnSpPr/>
            <p:nvPr/>
          </p:nvCxnSpPr>
          <p:spPr>
            <a:xfrm>
              <a:off x="11665311" y="6527745"/>
              <a:ext cx="56100" cy="0"/>
            </a:xfrm>
            <a:prstGeom prst="line">
              <a:avLst/>
            </a:prstGeom>
            <a:ln w="635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2" name="矩形 113">
              <a:extLst>
                <a:ext uri="{FF2B5EF4-FFF2-40B4-BE49-F238E27FC236}">
                  <a16:creationId xmlns:a16="http://schemas.microsoft.com/office/drawing/2014/main" xmlns="" id="{FBE10BEB-2C2E-4FA2-8B0C-DF466AAF3EA9}"/>
                </a:ext>
              </a:extLst>
            </p:cNvPr>
            <p:cNvSpPr/>
            <p:nvPr/>
          </p:nvSpPr>
          <p:spPr>
            <a:xfrm rot="17559220">
              <a:off x="10853495" y="4455518"/>
              <a:ext cx="79608" cy="824798"/>
            </a:xfrm>
            <a:prstGeom prst="rect">
              <a:avLst/>
            </a:prstGeom>
            <a:solidFill>
              <a:schemeClr val="bg1"/>
            </a:solidFill>
            <a:ln w="63500"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3" name="矩形 114">
              <a:extLst>
                <a:ext uri="{FF2B5EF4-FFF2-40B4-BE49-F238E27FC236}">
                  <a16:creationId xmlns:a16="http://schemas.microsoft.com/office/drawing/2014/main" xmlns="" id="{CD64AF73-61AF-45FD-9D30-7C2075CD5A08}"/>
                </a:ext>
              </a:extLst>
            </p:cNvPr>
            <p:cNvSpPr/>
            <p:nvPr/>
          </p:nvSpPr>
          <p:spPr>
            <a:xfrm rot="17559220">
              <a:off x="10743004" y="4722219"/>
              <a:ext cx="79608" cy="824798"/>
            </a:xfrm>
            <a:prstGeom prst="rect">
              <a:avLst/>
            </a:prstGeom>
            <a:solidFill>
              <a:srgbClr val="FC9204"/>
            </a:solidFill>
            <a:ln w="63500"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4" name="矩形 115">
              <a:extLst>
                <a:ext uri="{FF2B5EF4-FFF2-40B4-BE49-F238E27FC236}">
                  <a16:creationId xmlns:a16="http://schemas.microsoft.com/office/drawing/2014/main" xmlns="" id="{7F84823C-7271-4D1B-A6A7-424ECF38888F}"/>
                </a:ext>
              </a:extLst>
            </p:cNvPr>
            <p:cNvSpPr/>
            <p:nvPr/>
          </p:nvSpPr>
          <p:spPr>
            <a:xfrm rot="17559220">
              <a:off x="10372657" y="4488927"/>
              <a:ext cx="84972" cy="178859"/>
            </a:xfrm>
            <a:prstGeom prst="rect">
              <a:avLst/>
            </a:prstGeom>
            <a:solidFill>
              <a:schemeClr val="bg1"/>
            </a:solidFill>
            <a:ln w="63500"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5" name="矩形 116">
              <a:extLst>
                <a:ext uri="{FF2B5EF4-FFF2-40B4-BE49-F238E27FC236}">
                  <a16:creationId xmlns:a16="http://schemas.microsoft.com/office/drawing/2014/main" xmlns="" id="{F42552F2-6362-4F54-92F9-EE61617F87D9}"/>
                </a:ext>
              </a:extLst>
            </p:cNvPr>
            <p:cNvSpPr/>
            <p:nvPr/>
          </p:nvSpPr>
          <p:spPr>
            <a:xfrm rot="17559220">
              <a:off x="11189014" y="5155725"/>
              <a:ext cx="256730" cy="87380"/>
            </a:xfrm>
            <a:prstGeom prst="rect">
              <a:avLst/>
            </a:prstGeom>
            <a:solidFill>
              <a:schemeClr val="tx1"/>
            </a:solidFill>
            <a:ln w="63500"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45" name="Picture 44" descr="A picture containing toy, doll&#10;&#10;Description automatically generated">
            <a:extLst>
              <a:ext uri="{FF2B5EF4-FFF2-40B4-BE49-F238E27FC236}">
                <a16:creationId xmlns="" xmlns:a16="http://schemas.microsoft.com/office/drawing/2014/main" id="{22687031-7279-447A-B745-0E5443EA3E3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4323" y="3507256"/>
            <a:ext cx="2258112" cy="3507747"/>
          </a:xfrm>
          <a:prstGeom prst="rect">
            <a:avLst/>
          </a:prstGeom>
        </p:spPr>
      </p:pic>
      <p:sp>
        <p:nvSpPr>
          <p:cNvPr id="39" name="Cloud Callout 38"/>
          <p:cNvSpPr/>
          <p:nvPr/>
        </p:nvSpPr>
        <p:spPr>
          <a:xfrm>
            <a:off x="6096000" y="177744"/>
            <a:ext cx="5829517" cy="2740466"/>
          </a:xfrm>
          <a:prstGeom prst="cloudCallout">
            <a:avLst>
              <a:gd name="adj1" fmla="val -7280"/>
              <a:gd name="adj2" fmla="val 76183"/>
            </a:avLst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l-NL" sz="3600" b="1">
                <a:latin typeface="Times New Roman" pitchFamily="18" charset="0"/>
                <a:cs typeface="Times New Roman" pitchFamily="18" charset="0"/>
              </a:rPr>
              <a:t>Chào </a:t>
            </a:r>
            <a:r>
              <a:rPr lang="nl-NL" sz="3600" b="1" smtClean="0">
                <a:latin typeface="Times New Roman" pitchFamily="18" charset="0"/>
                <a:cs typeface="Times New Roman" pitchFamily="18" charset="0"/>
              </a:rPr>
              <a:t>các bạn</a:t>
            </a:r>
            <a:r>
              <a:rPr lang="nl-NL" sz="3600" b="1">
                <a:latin typeface="Times New Roman" pitchFamily="18" charset="0"/>
                <a:cs typeface="Times New Roman" pitchFamily="18" charset="0"/>
              </a:rPr>
              <a:t>. Mình </a:t>
            </a:r>
            <a:r>
              <a:rPr lang="nl-NL" sz="3600" b="1" smtClean="0">
                <a:latin typeface="Times New Roman" pitchFamily="18" charset="0"/>
                <a:cs typeface="Times New Roman" pitchFamily="18" charset="0"/>
              </a:rPr>
              <a:t>tên là Tuấn. Chúng mình làm </a:t>
            </a:r>
            <a:r>
              <a:rPr lang="nl-NL" sz="3600" b="1">
                <a:latin typeface="Times New Roman" pitchFamily="18" charset="0"/>
                <a:cs typeface="Times New Roman" pitchFamily="18" charset="0"/>
              </a:rPr>
              <a:t>quen </a:t>
            </a:r>
            <a:r>
              <a:rPr lang="nl-NL" sz="3600" b="1" smtClean="0">
                <a:latin typeface="Times New Roman" pitchFamily="18" charset="0"/>
                <a:cs typeface="Times New Roman" pitchFamily="18" charset="0"/>
              </a:rPr>
              <a:t>nhé! </a:t>
            </a:r>
            <a:endParaRPr lang="vi-VN" sz="3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Cloud Callout 39"/>
          <p:cNvSpPr/>
          <p:nvPr/>
        </p:nvSpPr>
        <p:spPr>
          <a:xfrm>
            <a:off x="80681" y="329052"/>
            <a:ext cx="5728447" cy="3086502"/>
          </a:xfrm>
          <a:prstGeom prst="cloudCallout">
            <a:avLst>
              <a:gd name="adj1" fmla="val -17081"/>
              <a:gd name="adj2" fmla="val 68902"/>
            </a:avLst>
          </a:prstGeom>
          <a:solidFill>
            <a:srgbClr val="B9E7FD"/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r>
              <a:rPr lang="nl-NL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Chào </a:t>
            </a:r>
            <a:r>
              <a:rPr lang="nl-NL" sz="4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Tuấn. Chúng mình rất vui khi được làm quen với bạn.</a:t>
            </a:r>
            <a:endParaRPr lang="en-US" sz="40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404897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矩形 4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9B4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7" name="图片 7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791" t="54898" r="26118" b="28684"/>
          <a:stretch/>
        </p:blipFill>
        <p:spPr>
          <a:xfrm>
            <a:off x="1438427" y="4488891"/>
            <a:ext cx="435427" cy="442339"/>
          </a:xfrm>
          <a:prstGeom prst="rect">
            <a:avLst/>
          </a:prstGeom>
        </p:spPr>
      </p:pic>
      <p:pic>
        <p:nvPicPr>
          <p:cNvPr id="98" name="图片 9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791" t="54898" r="26118" b="28684"/>
          <a:stretch/>
        </p:blipFill>
        <p:spPr>
          <a:xfrm>
            <a:off x="10800716" y="3797593"/>
            <a:ext cx="435427" cy="442339"/>
          </a:xfrm>
          <a:prstGeom prst="rect">
            <a:avLst/>
          </a:prstGeom>
        </p:spPr>
      </p:pic>
      <p:pic>
        <p:nvPicPr>
          <p:cNvPr id="99" name="图片 9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791" t="54898" r="26118" b="28684"/>
          <a:stretch/>
        </p:blipFill>
        <p:spPr>
          <a:xfrm>
            <a:off x="8730712" y="6027308"/>
            <a:ext cx="329756" cy="334991"/>
          </a:xfrm>
          <a:prstGeom prst="rect">
            <a:avLst/>
          </a:prstGeom>
        </p:spPr>
      </p:pic>
      <p:pic>
        <p:nvPicPr>
          <p:cNvPr id="44" name="图片 4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8" t="45118" r="6692" b="27923"/>
          <a:stretch/>
        </p:blipFill>
        <p:spPr>
          <a:xfrm>
            <a:off x="3261225" y="177744"/>
            <a:ext cx="5867400" cy="1028756"/>
          </a:xfrm>
          <a:prstGeom prst="rect">
            <a:avLst/>
          </a:prstGeom>
        </p:spPr>
      </p:pic>
      <p:grpSp>
        <p:nvGrpSpPr>
          <p:cNvPr id="74" name="组合 73"/>
          <p:cNvGrpSpPr/>
          <p:nvPr/>
        </p:nvGrpSpPr>
        <p:grpSpPr>
          <a:xfrm>
            <a:off x="0" y="4595446"/>
            <a:ext cx="6346925" cy="2262554"/>
            <a:chOff x="0" y="4595446"/>
            <a:chExt cx="6346925" cy="2262554"/>
          </a:xfrm>
        </p:grpSpPr>
        <p:sp>
          <p:nvSpPr>
            <p:cNvPr id="72" name="任意多边形 71"/>
            <p:cNvSpPr/>
            <p:nvPr/>
          </p:nvSpPr>
          <p:spPr>
            <a:xfrm>
              <a:off x="0" y="4611187"/>
              <a:ext cx="6302768" cy="2246813"/>
            </a:xfrm>
            <a:custGeom>
              <a:avLst/>
              <a:gdLst>
                <a:gd name="connsiteX0" fmla="*/ 0 w 6302768"/>
                <a:gd name="connsiteY0" fmla="*/ 0 h 2246813"/>
                <a:gd name="connsiteX1" fmla="*/ 529046 w 6302768"/>
                <a:gd name="connsiteY1" fmla="*/ 529046 h 2246813"/>
                <a:gd name="connsiteX2" fmla="*/ 518298 w 6302768"/>
                <a:gd name="connsiteY2" fmla="*/ 635667 h 2246813"/>
                <a:gd name="connsiteX3" fmla="*/ 518255 w 6302768"/>
                <a:gd name="connsiteY3" fmla="*/ 635806 h 2246813"/>
                <a:gd name="connsiteX4" fmla="*/ 549544 w 6302768"/>
                <a:gd name="connsiteY4" fmla="*/ 638960 h 2246813"/>
                <a:gd name="connsiteX5" fmla="*/ 941024 w 6302768"/>
                <a:gd name="connsiteY5" fmla="*/ 922250 h 2246813"/>
                <a:gd name="connsiteX6" fmla="*/ 953618 w 6302768"/>
                <a:gd name="connsiteY6" fmla="*/ 949245 h 2246813"/>
                <a:gd name="connsiteX7" fmla="*/ 1023820 w 6302768"/>
                <a:gd name="connsiteY7" fmla="*/ 911140 h 2246813"/>
                <a:gd name="connsiteX8" fmla="*/ 1201783 w 6302768"/>
                <a:gd name="connsiteY8" fmla="*/ 875211 h 2246813"/>
                <a:gd name="connsiteX9" fmla="*/ 1623054 w 6302768"/>
                <a:gd name="connsiteY9" fmla="*/ 1154448 h 2246813"/>
                <a:gd name="connsiteX10" fmla="*/ 1641912 w 6302768"/>
                <a:gd name="connsiteY10" fmla="*/ 1215198 h 2246813"/>
                <a:gd name="connsiteX11" fmla="*/ 1685221 w 6302768"/>
                <a:gd name="connsiteY11" fmla="*/ 1162707 h 2246813"/>
                <a:gd name="connsiteX12" fmla="*/ 2063931 w 6302768"/>
                <a:gd name="connsiteY12" fmla="*/ 1005840 h 2246813"/>
                <a:gd name="connsiteX13" fmla="*/ 2363377 w 6302768"/>
                <a:gd name="connsiteY13" fmla="*/ 1097308 h 2246813"/>
                <a:gd name="connsiteX14" fmla="*/ 2409428 w 6302768"/>
                <a:gd name="connsiteY14" fmla="*/ 1135304 h 2246813"/>
                <a:gd name="connsiteX15" fmla="*/ 2480562 w 6302768"/>
                <a:gd name="connsiteY15" fmla="*/ 1076613 h 2246813"/>
                <a:gd name="connsiteX16" fmla="*/ 2926079 w 6302768"/>
                <a:gd name="connsiteY16" fmla="*/ 940526 h 2246813"/>
                <a:gd name="connsiteX17" fmla="*/ 3722913 w 6302768"/>
                <a:gd name="connsiteY17" fmla="*/ 1737360 h 2246813"/>
                <a:gd name="connsiteX18" fmla="*/ 3716237 w 6302768"/>
                <a:gd name="connsiteY18" fmla="*/ 1825599 h 2246813"/>
                <a:gd name="connsiteX19" fmla="*/ 3728546 w 6302768"/>
                <a:gd name="connsiteY19" fmla="*/ 1815443 h 2246813"/>
                <a:gd name="connsiteX20" fmla="*/ 3984171 w 6302768"/>
                <a:gd name="connsiteY20" fmla="*/ 1737360 h 2246813"/>
                <a:gd name="connsiteX21" fmla="*/ 4363289 w 6302768"/>
                <a:gd name="connsiteY21" fmla="*/ 1938935 h 2246813"/>
                <a:gd name="connsiteX22" fmla="*/ 4386727 w 6302768"/>
                <a:gd name="connsiteY22" fmla="*/ 1982117 h 2246813"/>
                <a:gd name="connsiteX23" fmla="*/ 4407931 w 6302768"/>
                <a:gd name="connsiteY23" fmla="*/ 1913809 h 2246813"/>
                <a:gd name="connsiteX24" fmla="*/ 5087982 w 6302768"/>
                <a:gd name="connsiteY24" fmla="*/ 1463040 h 2246813"/>
                <a:gd name="connsiteX25" fmla="*/ 5768034 w 6302768"/>
                <a:gd name="connsiteY25" fmla="*/ 1913808 h 2246813"/>
                <a:gd name="connsiteX26" fmla="*/ 5783337 w 6302768"/>
                <a:gd name="connsiteY26" fmla="*/ 1963108 h 2246813"/>
                <a:gd name="connsiteX27" fmla="*/ 5810304 w 6302768"/>
                <a:gd name="connsiteY27" fmla="*/ 1948471 h 2246813"/>
                <a:gd name="connsiteX28" fmla="*/ 5950132 w 6302768"/>
                <a:gd name="connsiteY28" fmla="*/ 1920241 h 2246813"/>
                <a:gd name="connsiteX29" fmla="*/ 6281131 w 6302768"/>
                <a:gd name="connsiteY29" fmla="*/ 2139642 h 2246813"/>
                <a:gd name="connsiteX30" fmla="*/ 6302768 w 6302768"/>
                <a:gd name="connsiteY30" fmla="*/ 2246812 h 2246813"/>
                <a:gd name="connsiteX31" fmla="*/ 4585063 w 6302768"/>
                <a:gd name="connsiteY31" fmla="*/ 2246812 h 2246813"/>
                <a:gd name="connsiteX32" fmla="*/ 4585063 w 6302768"/>
                <a:gd name="connsiteY32" fmla="*/ 2246813 h 2246813"/>
                <a:gd name="connsiteX33" fmla="*/ 0 w 6302768"/>
                <a:gd name="connsiteY33" fmla="*/ 2246813 h 2246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6302768" h="2246813">
                  <a:moveTo>
                    <a:pt x="0" y="0"/>
                  </a:moveTo>
                  <a:cubicBezTo>
                    <a:pt x="292184" y="0"/>
                    <a:pt x="529046" y="236862"/>
                    <a:pt x="529046" y="529046"/>
                  </a:cubicBezTo>
                  <a:cubicBezTo>
                    <a:pt x="529046" y="565569"/>
                    <a:pt x="525345" y="601228"/>
                    <a:pt x="518298" y="635667"/>
                  </a:cubicBezTo>
                  <a:lnTo>
                    <a:pt x="518255" y="635806"/>
                  </a:lnTo>
                  <a:lnTo>
                    <a:pt x="549544" y="638960"/>
                  </a:lnTo>
                  <a:cubicBezTo>
                    <a:pt x="716958" y="673218"/>
                    <a:pt x="858449" y="778645"/>
                    <a:pt x="941024" y="922250"/>
                  </a:cubicBezTo>
                  <a:lnTo>
                    <a:pt x="953618" y="949245"/>
                  </a:lnTo>
                  <a:lnTo>
                    <a:pt x="1023820" y="911140"/>
                  </a:lnTo>
                  <a:cubicBezTo>
                    <a:pt x="1078519" y="888005"/>
                    <a:pt x="1138657" y="875211"/>
                    <a:pt x="1201783" y="875211"/>
                  </a:cubicBezTo>
                  <a:cubicBezTo>
                    <a:pt x="1391162" y="875211"/>
                    <a:pt x="1553648" y="990352"/>
                    <a:pt x="1623054" y="1154448"/>
                  </a:cubicBezTo>
                  <a:lnTo>
                    <a:pt x="1641912" y="1215198"/>
                  </a:lnTo>
                  <a:lnTo>
                    <a:pt x="1685221" y="1162707"/>
                  </a:lnTo>
                  <a:cubicBezTo>
                    <a:pt x="1782141" y="1065787"/>
                    <a:pt x="1916036" y="1005840"/>
                    <a:pt x="2063931" y="1005840"/>
                  </a:cubicBezTo>
                  <a:cubicBezTo>
                    <a:pt x="2174853" y="1005840"/>
                    <a:pt x="2277899" y="1039560"/>
                    <a:pt x="2363377" y="1097308"/>
                  </a:cubicBezTo>
                  <a:lnTo>
                    <a:pt x="2409428" y="1135304"/>
                  </a:lnTo>
                  <a:lnTo>
                    <a:pt x="2480562" y="1076613"/>
                  </a:lnTo>
                  <a:cubicBezTo>
                    <a:pt x="2607737" y="990695"/>
                    <a:pt x="2761050" y="940526"/>
                    <a:pt x="2926079" y="940526"/>
                  </a:cubicBezTo>
                  <a:cubicBezTo>
                    <a:pt x="3366158" y="940526"/>
                    <a:pt x="3722913" y="1297281"/>
                    <a:pt x="3722913" y="1737360"/>
                  </a:cubicBezTo>
                  <a:lnTo>
                    <a:pt x="3716237" y="1825599"/>
                  </a:lnTo>
                  <a:lnTo>
                    <a:pt x="3728546" y="1815443"/>
                  </a:lnTo>
                  <a:cubicBezTo>
                    <a:pt x="3801516" y="1766145"/>
                    <a:pt x="3889482" y="1737360"/>
                    <a:pt x="3984171" y="1737360"/>
                  </a:cubicBezTo>
                  <a:cubicBezTo>
                    <a:pt x="4141987" y="1737360"/>
                    <a:pt x="4281127" y="1817319"/>
                    <a:pt x="4363289" y="1938935"/>
                  </a:cubicBezTo>
                  <a:lnTo>
                    <a:pt x="4386727" y="1982117"/>
                  </a:lnTo>
                  <a:lnTo>
                    <a:pt x="4407931" y="1913809"/>
                  </a:lnTo>
                  <a:cubicBezTo>
                    <a:pt x="4519973" y="1648911"/>
                    <a:pt x="4782272" y="1463040"/>
                    <a:pt x="5087982" y="1463040"/>
                  </a:cubicBezTo>
                  <a:cubicBezTo>
                    <a:pt x="5393692" y="1463040"/>
                    <a:pt x="5655991" y="1648911"/>
                    <a:pt x="5768034" y="1913808"/>
                  </a:cubicBezTo>
                  <a:lnTo>
                    <a:pt x="5783337" y="1963108"/>
                  </a:lnTo>
                  <a:lnTo>
                    <a:pt x="5810304" y="1948471"/>
                  </a:lnTo>
                  <a:cubicBezTo>
                    <a:pt x="5853282" y="1930293"/>
                    <a:pt x="5900533" y="1920241"/>
                    <a:pt x="5950132" y="1920241"/>
                  </a:cubicBezTo>
                  <a:cubicBezTo>
                    <a:pt x="6098930" y="1920241"/>
                    <a:pt x="6226597" y="2010709"/>
                    <a:pt x="6281131" y="2139642"/>
                  </a:cubicBezTo>
                  <a:lnTo>
                    <a:pt x="6302768" y="2246812"/>
                  </a:lnTo>
                  <a:lnTo>
                    <a:pt x="4585063" y="2246812"/>
                  </a:lnTo>
                  <a:lnTo>
                    <a:pt x="4585063" y="2246813"/>
                  </a:lnTo>
                  <a:lnTo>
                    <a:pt x="0" y="2246813"/>
                  </a:ln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chemeClr val="bg1"/>
              </a:solidFill>
            </a:ln>
            <a:effectLst>
              <a:outerShdw blurRad="203200" dist="63500" dir="18900000" algn="bl" rotWithShape="0">
                <a:schemeClr val="bg1">
                  <a:alpha val="5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9" name="任意多边形 68"/>
            <p:cNvSpPr/>
            <p:nvPr/>
          </p:nvSpPr>
          <p:spPr>
            <a:xfrm>
              <a:off x="0" y="4595446"/>
              <a:ext cx="6346925" cy="2262554"/>
            </a:xfrm>
            <a:custGeom>
              <a:avLst/>
              <a:gdLst>
                <a:gd name="connsiteX0" fmla="*/ 0 w 6302768"/>
                <a:gd name="connsiteY0" fmla="*/ 0 h 2246813"/>
                <a:gd name="connsiteX1" fmla="*/ 529046 w 6302768"/>
                <a:gd name="connsiteY1" fmla="*/ 529046 h 2246813"/>
                <a:gd name="connsiteX2" fmla="*/ 518298 w 6302768"/>
                <a:gd name="connsiteY2" fmla="*/ 635667 h 2246813"/>
                <a:gd name="connsiteX3" fmla="*/ 518255 w 6302768"/>
                <a:gd name="connsiteY3" fmla="*/ 635806 h 2246813"/>
                <a:gd name="connsiteX4" fmla="*/ 549544 w 6302768"/>
                <a:gd name="connsiteY4" fmla="*/ 638960 h 2246813"/>
                <a:gd name="connsiteX5" fmla="*/ 941024 w 6302768"/>
                <a:gd name="connsiteY5" fmla="*/ 922250 h 2246813"/>
                <a:gd name="connsiteX6" fmla="*/ 953618 w 6302768"/>
                <a:gd name="connsiteY6" fmla="*/ 949245 h 2246813"/>
                <a:gd name="connsiteX7" fmla="*/ 1023820 w 6302768"/>
                <a:gd name="connsiteY7" fmla="*/ 911140 h 2246813"/>
                <a:gd name="connsiteX8" fmla="*/ 1201783 w 6302768"/>
                <a:gd name="connsiteY8" fmla="*/ 875211 h 2246813"/>
                <a:gd name="connsiteX9" fmla="*/ 1623054 w 6302768"/>
                <a:gd name="connsiteY9" fmla="*/ 1154448 h 2246813"/>
                <a:gd name="connsiteX10" fmla="*/ 1641912 w 6302768"/>
                <a:gd name="connsiteY10" fmla="*/ 1215198 h 2246813"/>
                <a:gd name="connsiteX11" fmla="*/ 1685221 w 6302768"/>
                <a:gd name="connsiteY11" fmla="*/ 1162707 h 2246813"/>
                <a:gd name="connsiteX12" fmla="*/ 2063931 w 6302768"/>
                <a:gd name="connsiteY12" fmla="*/ 1005840 h 2246813"/>
                <a:gd name="connsiteX13" fmla="*/ 2363377 w 6302768"/>
                <a:gd name="connsiteY13" fmla="*/ 1097308 h 2246813"/>
                <a:gd name="connsiteX14" fmla="*/ 2409428 w 6302768"/>
                <a:gd name="connsiteY14" fmla="*/ 1135304 h 2246813"/>
                <a:gd name="connsiteX15" fmla="*/ 2480562 w 6302768"/>
                <a:gd name="connsiteY15" fmla="*/ 1076613 h 2246813"/>
                <a:gd name="connsiteX16" fmla="*/ 2926079 w 6302768"/>
                <a:gd name="connsiteY16" fmla="*/ 940526 h 2246813"/>
                <a:gd name="connsiteX17" fmla="*/ 3722913 w 6302768"/>
                <a:gd name="connsiteY17" fmla="*/ 1737360 h 2246813"/>
                <a:gd name="connsiteX18" fmla="*/ 3716237 w 6302768"/>
                <a:gd name="connsiteY18" fmla="*/ 1825599 h 2246813"/>
                <a:gd name="connsiteX19" fmla="*/ 3728546 w 6302768"/>
                <a:gd name="connsiteY19" fmla="*/ 1815443 h 2246813"/>
                <a:gd name="connsiteX20" fmla="*/ 3984171 w 6302768"/>
                <a:gd name="connsiteY20" fmla="*/ 1737360 h 2246813"/>
                <a:gd name="connsiteX21" fmla="*/ 4363289 w 6302768"/>
                <a:gd name="connsiteY21" fmla="*/ 1938935 h 2246813"/>
                <a:gd name="connsiteX22" fmla="*/ 4386727 w 6302768"/>
                <a:gd name="connsiteY22" fmla="*/ 1982117 h 2246813"/>
                <a:gd name="connsiteX23" fmla="*/ 4407931 w 6302768"/>
                <a:gd name="connsiteY23" fmla="*/ 1913809 h 2246813"/>
                <a:gd name="connsiteX24" fmla="*/ 5087982 w 6302768"/>
                <a:gd name="connsiteY24" fmla="*/ 1463040 h 2246813"/>
                <a:gd name="connsiteX25" fmla="*/ 5768034 w 6302768"/>
                <a:gd name="connsiteY25" fmla="*/ 1913808 h 2246813"/>
                <a:gd name="connsiteX26" fmla="*/ 5783337 w 6302768"/>
                <a:gd name="connsiteY26" fmla="*/ 1963108 h 2246813"/>
                <a:gd name="connsiteX27" fmla="*/ 5810304 w 6302768"/>
                <a:gd name="connsiteY27" fmla="*/ 1948471 h 2246813"/>
                <a:gd name="connsiteX28" fmla="*/ 5950132 w 6302768"/>
                <a:gd name="connsiteY28" fmla="*/ 1920241 h 2246813"/>
                <a:gd name="connsiteX29" fmla="*/ 6281131 w 6302768"/>
                <a:gd name="connsiteY29" fmla="*/ 2139642 h 2246813"/>
                <a:gd name="connsiteX30" fmla="*/ 6302768 w 6302768"/>
                <a:gd name="connsiteY30" fmla="*/ 2246812 h 2246813"/>
                <a:gd name="connsiteX31" fmla="*/ 4585063 w 6302768"/>
                <a:gd name="connsiteY31" fmla="*/ 2246812 h 2246813"/>
                <a:gd name="connsiteX32" fmla="*/ 4585063 w 6302768"/>
                <a:gd name="connsiteY32" fmla="*/ 2246813 h 2246813"/>
                <a:gd name="connsiteX33" fmla="*/ 0 w 6302768"/>
                <a:gd name="connsiteY33" fmla="*/ 2246813 h 2246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6302768" h="2246813">
                  <a:moveTo>
                    <a:pt x="0" y="0"/>
                  </a:moveTo>
                  <a:cubicBezTo>
                    <a:pt x="292184" y="0"/>
                    <a:pt x="529046" y="236862"/>
                    <a:pt x="529046" y="529046"/>
                  </a:cubicBezTo>
                  <a:cubicBezTo>
                    <a:pt x="529046" y="565569"/>
                    <a:pt x="525345" y="601228"/>
                    <a:pt x="518298" y="635667"/>
                  </a:cubicBezTo>
                  <a:lnTo>
                    <a:pt x="518255" y="635806"/>
                  </a:lnTo>
                  <a:lnTo>
                    <a:pt x="549544" y="638960"/>
                  </a:lnTo>
                  <a:cubicBezTo>
                    <a:pt x="716958" y="673218"/>
                    <a:pt x="858449" y="778645"/>
                    <a:pt x="941024" y="922250"/>
                  </a:cubicBezTo>
                  <a:lnTo>
                    <a:pt x="953618" y="949245"/>
                  </a:lnTo>
                  <a:lnTo>
                    <a:pt x="1023820" y="911140"/>
                  </a:lnTo>
                  <a:cubicBezTo>
                    <a:pt x="1078519" y="888005"/>
                    <a:pt x="1138657" y="875211"/>
                    <a:pt x="1201783" y="875211"/>
                  </a:cubicBezTo>
                  <a:cubicBezTo>
                    <a:pt x="1391162" y="875211"/>
                    <a:pt x="1553648" y="990352"/>
                    <a:pt x="1623054" y="1154448"/>
                  </a:cubicBezTo>
                  <a:lnTo>
                    <a:pt x="1641912" y="1215198"/>
                  </a:lnTo>
                  <a:lnTo>
                    <a:pt x="1685221" y="1162707"/>
                  </a:lnTo>
                  <a:cubicBezTo>
                    <a:pt x="1782141" y="1065787"/>
                    <a:pt x="1916036" y="1005840"/>
                    <a:pt x="2063931" y="1005840"/>
                  </a:cubicBezTo>
                  <a:cubicBezTo>
                    <a:pt x="2174853" y="1005840"/>
                    <a:pt x="2277899" y="1039560"/>
                    <a:pt x="2363377" y="1097308"/>
                  </a:cubicBezTo>
                  <a:lnTo>
                    <a:pt x="2409428" y="1135304"/>
                  </a:lnTo>
                  <a:lnTo>
                    <a:pt x="2480562" y="1076613"/>
                  </a:lnTo>
                  <a:cubicBezTo>
                    <a:pt x="2607737" y="990695"/>
                    <a:pt x="2761050" y="940526"/>
                    <a:pt x="2926079" y="940526"/>
                  </a:cubicBezTo>
                  <a:cubicBezTo>
                    <a:pt x="3366158" y="940526"/>
                    <a:pt x="3722913" y="1297281"/>
                    <a:pt x="3722913" y="1737360"/>
                  </a:cubicBezTo>
                  <a:lnTo>
                    <a:pt x="3716237" y="1825599"/>
                  </a:lnTo>
                  <a:lnTo>
                    <a:pt x="3728546" y="1815443"/>
                  </a:lnTo>
                  <a:cubicBezTo>
                    <a:pt x="3801516" y="1766145"/>
                    <a:pt x="3889482" y="1737360"/>
                    <a:pt x="3984171" y="1737360"/>
                  </a:cubicBezTo>
                  <a:cubicBezTo>
                    <a:pt x="4141987" y="1737360"/>
                    <a:pt x="4281127" y="1817319"/>
                    <a:pt x="4363289" y="1938935"/>
                  </a:cubicBezTo>
                  <a:lnTo>
                    <a:pt x="4386727" y="1982117"/>
                  </a:lnTo>
                  <a:lnTo>
                    <a:pt x="4407931" y="1913809"/>
                  </a:lnTo>
                  <a:cubicBezTo>
                    <a:pt x="4519973" y="1648911"/>
                    <a:pt x="4782272" y="1463040"/>
                    <a:pt x="5087982" y="1463040"/>
                  </a:cubicBezTo>
                  <a:cubicBezTo>
                    <a:pt x="5393692" y="1463040"/>
                    <a:pt x="5655991" y="1648911"/>
                    <a:pt x="5768034" y="1913808"/>
                  </a:cubicBezTo>
                  <a:lnTo>
                    <a:pt x="5783337" y="1963108"/>
                  </a:lnTo>
                  <a:lnTo>
                    <a:pt x="5810304" y="1948471"/>
                  </a:lnTo>
                  <a:cubicBezTo>
                    <a:pt x="5853282" y="1930293"/>
                    <a:pt x="5900533" y="1920241"/>
                    <a:pt x="5950132" y="1920241"/>
                  </a:cubicBezTo>
                  <a:cubicBezTo>
                    <a:pt x="6098930" y="1920241"/>
                    <a:pt x="6226597" y="2010709"/>
                    <a:pt x="6281131" y="2139642"/>
                  </a:cubicBezTo>
                  <a:lnTo>
                    <a:pt x="6302768" y="2246812"/>
                  </a:lnTo>
                  <a:lnTo>
                    <a:pt x="4585063" y="2246812"/>
                  </a:lnTo>
                  <a:lnTo>
                    <a:pt x="4585063" y="2246813"/>
                  </a:lnTo>
                  <a:lnTo>
                    <a:pt x="0" y="2246813"/>
                  </a:ln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chemeClr val="bg1"/>
              </a:solidFill>
            </a:ln>
            <a:effectLst>
              <a:innerShdw blurRad="266700" dist="139700" dir="16200000">
                <a:srgbClr val="18ACCA">
                  <a:alpha val="30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6" name="Picture 5" descr="A picture containing text&#10;&#10;Description automatically generated">
            <a:extLst>
              <a:ext uri="{FF2B5EF4-FFF2-40B4-BE49-F238E27FC236}">
                <a16:creationId xmlns:a16="http://schemas.microsoft.com/office/drawing/2014/main" xmlns="" id="{0EB82735-966A-473F-8C8C-17A8101BA1A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45" y="1502336"/>
            <a:ext cx="6896860" cy="1507389"/>
          </a:xfrm>
          <a:prstGeom prst="rect">
            <a:avLst/>
          </a:prstGeom>
        </p:spPr>
      </p:pic>
      <p:pic>
        <p:nvPicPr>
          <p:cNvPr id="3" name="Picture 2" descr="A picture containing toy, doll&#10;&#10;Description automatically generated">
            <a:extLst>
              <a:ext uri="{FF2B5EF4-FFF2-40B4-BE49-F238E27FC236}">
                <a16:creationId xmlns:a16="http://schemas.microsoft.com/office/drawing/2014/main" xmlns="" id="{8C631BC0-D95D-49E3-A735-02489EA7DD9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910" y="4040573"/>
            <a:ext cx="3136816" cy="2876461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2625CB66-9592-4A89-A81B-43EC4CE88032}"/>
              </a:ext>
            </a:extLst>
          </p:cNvPr>
          <p:cNvGrpSpPr/>
          <p:nvPr/>
        </p:nvGrpSpPr>
        <p:grpSpPr>
          <a:xfrm>
            <a:off x="8747531" y="1805400"/>
            <a:ext cx="3829418" cy="3703881"/>
            <a:chOff x="8599614" y="1959266"/>
            <a:chExt cx="3829418" cy="2407020"/>
          </a:xfrm>
        </p:grpSpPr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xmlns="" id="{2F25C315-FAE5-421D-A90F-8EF929E2A308}"/>
                </a:ext>
              </a:extLst>
            </p:cNvPr>
            <p:cNvGrpSpPr/>
            <p:nvPr/>
          </p:nvGrpSpPr>
          <p:grpSpPr>
            <a:xfrm>
              <a:off x="8599614" y="1959266"/>
              <a:ext cx="3829418" cy="2407020"/>
              <a:chOff x="7562960" y="2029855"/>
              <a:chExt cx="2844356" cy="2037887"/>
            </a:xfrm>
          </p:grpSpPr>
          <p:sp>
            <p:nvSpPr>
              <p:cNvPr id="63" name="ïsḻîdé">
                <a:extLst>
                  <a:ext uri="{FF2B5EF4-FFF2-40B4-BE49-F238E27FC236}">
                    <a16:creationId xmlns:a16="http://schemas.microsoft.com/office/drawing/2014/main" xmlns="" id="{EC0E1B37-C920-4F8B-A5B8-574FAA6063DC}"/>
                  </a:ext>
                </a:extLst>
              </p:cNvPr>
              <p:cNvSpPr/>
              <p:nvPr/>
            </p:nvSpPr>
            <p:spPr bwMode="auto">
              <a:xfrm>
                <a:off x="7671479" y="2075243"/>
                <a:ext cx="2615461" cy="1947112"/>
              </a:xfrm>
              <a:custGeom>
                <a:avLst/>
                <a:gdLst>
                  <a:gd name="T0" fmla="*/ 1263 w 1300"/>
                  <a:gd name="T1" fmla="*/ 334 h 892"/>
                  <a:gd name="T2" fmla="*/ 1095 w 1300"/>
                  <a:gd name="T3" fmla="*/ 267 h 892"/>
                  <a:gd name="T4" fmla="*/ 1070 w 1300"/>
                  <a:gd name="T5" fmla="*/ 268 h 892"/>
                  <a:gd name="T6" fmla="*/ 1000 w 1300"/>
                  <a:gd name="T7" fmla="*/ 123 h 892"/>
                  <a:gd name="T8" fmla="*/ 880 w 1300"/>
                  <a:gd name="T9" fmla="*/ 82 h 892"/>
                  <a:gd name="T10" fmla="*/ 782 w 1300"/>
                  <a:gd name="T11" fmla="*/ 100 h 892"/>
                  <a:gd name="T12" fmla="*/ 573 w 1300"/>
                  <a:gd name="T13" fmla="*/ 0 h 892"/>
                  <a:gd name="T14" fmla="*/ 561 w 1300"/>
                  <a:gd name="T15" fmla="*/ 1 h 892"/>
                  <a:gd name="T16" fmla="*/ 346 w 1300"/>
                  <a:gd name="T17" fmla="*/ 165 h 892"/>
                  <a:gd name="T18" fmla="*/ 307 w 1300"/>
                  <a:gd name="T19" fmla="*/ 161 h 892"/>
                  <a:gd name="T20" fmla="*/ 183 w 1300"/>
                  <a:gd name="T21" fmla="*/ 245 h 892"/>
                  <a:gd name="T22" fmla="*/ 168 w 1300"/>
                  <a:gd name="T23" fmla="*/ 244 h 892"/>
                  <a:gd name="T24" fmla="*/ 38 w 1300"/>
                  <a:gd name="T25" fmla="*/ 320 h 892"/>
                  <a:gd name="T26" fmla="*/ 33 w 1300"/>
                  <a:gd name="T27" fmla="*/ 496 h 892"/>
                  <a:gd name="T28" fmla="*/ 214 w 1300"/>
                  <a:gd name="T29" fmla="*/ 587 h 892"/>
                  <a:gd name="T30" fmla="*/ 283 w 1300"/>
                  <a:gd name="T31" fmla="*/ 580 h 892"/>
                  <a:gd name="T32" fmla="*/ 405 w 1300"/>
                  <a:gd name="T33" fmla="*/ 685 h 892"/>
                  <a:gd name="T34" fmla="*/ 437 w 1300"/>
                  <a:gd name="T35" fmla="*/ 687 h 892"/>
                  <a:gd name="T36" fmla="*/ 576 w 1300"/>
                  <a:gd name="T37" fmla="*/ 627 h 892"/>
                  <a:gd name="T38" fmla="*/ 792 w 1300"/>
                  <a:gd name="T39" fmla="*/ 752 h 892"/>
                  <a:gd name="T40" fmla="*/ 702 w 1300"/>
                  <a:gd name="T41" fmla="*/ 892 h 892"/>
                  <a:gd name="T42" fmla="*/ 983 w 1300"/>
                  <a:gd name="T43" fmla="*/ 619 h 892"/>
                  <a:gd name="T44" fmla="*/ 985 w 1300"/>
                  <a:gd name="T45" fmla="*/ 616 h 892"/>
                  <a:gd name="T46" fmla="*/ 1039 w 1300"/>
                  <a:gd name="T47" fmla="*/ 623 h 892"/>
                  <a:gd name="T48" fmla="*/ 1149 w 1300"/>
                  <a:gd name="T49" fmla="*/ 570 h 892"/>
                  <a:gd name="T50" fmla="*/ 1270 w 1300"/>
                  <a:gd name="T51" fmla="*/ 489 h 892"/>
                  <a:gd name="T52" fmla="*/ 1263 w 1300"/>
                  <a:gd name="T53" fmla="*/ 334 h 8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300" h="892">
                    <a:moveTo>
                      <a:pt x="1263" y="334"/>
                    </a:moveTo>
                    <a:cubicBezTo>
                      <a:pt x="1215" y="275"/>
                      <a:pt x="1137" y="267"/>
                      <a:pt x="1095" y="267"/>
                    </a:cubicBezTo>
                    <a:cubicBezTo>
                      <a:pt x="1085" y="267"/>
                      <a:pt x="1077" y="267"/>
                      <a:pt x="1070" y="268"/>
                    </a:cubicBezTo>
                    <a:cubicBezTo>
                      <a:pt x="1074" y="242"/>
                      <a:pt x="1073" y="183"/>
                      <a:pt x="1000" y="123"/>
                    </a:cubicBezTo>
                    <a:cubicBezTo>
                      <a:pt x="968" y="96"/>
                      <a:pt x="927" y="82"/>
                      <a:pt x="880" y="82"/>
                    </a:cubicBezTo>
                    <a:cubicBezTo>
                      <a:pt x="836" y="82"/>
                      <a:pt x="799" y="94"/>
                      <a:pt x="782" y="100"/>
                    </a:cubicBezTo>
                    <a:cubicBezTo>
                      <a:pt x="768" y="75"/>
                      <a:pt x="714" y="0"/>
                      <a:pt x="573" y="0"/>
                    </a:cubicBezTo>
                    <a:cubicBezTo>
                      <a:pt x="569" y="0"/>
                      <a:pt x="565" y="0"/>
                      <a:pt x="561" y="1"/>
                    </a:cubicBezTo>
                    <a:cubicBezTo>
                      <a:pt x="391" y="6"/>
                      <a:pt x="353" y="129"/>
                      <a:pt x="346" y="165"/>
                    </a:cubicBezTo>
                    <a:cubicBezTo>
                      <a:pt x="332" y="162"/>
                      <a:pt x="319" y="161"/>
                      <a:pt x="307" y="161"/>
                    </a:cubicBezTo>
                    <a:cubicBezTo>
                      <a:pt x="220" y="161"/>
                      <a:pt x="191" y="222"/>
                      <a:pt x="183" y="245"/>
                    </a:cubicBezTo>
                    <a:cubicBezTo>
                      <a:pt x="178" y="244"/>
                      <a:pt x="173" y="244"/>
                      <a:pt x="168" y="244"/>
                    </a:cubicBezTo>
                    <a:cubicBezTo>
                      <a:pt x="118" y="244"/>
                      <a:pt x="68" y="273"/>
                      <a:pt x="38" y="320"/>
                    </a:cubicBezTo>
                    <a:cubicBezTo>
                      <a:pt x="2" y="376"/>
                      <a:pt x="0" y="442"/>
                      <a:pt x="33" y="496"/>
                    </a:cubicBezTo>
                    <a:cubicBezTo>
                      <a:pt x="78" y="571"/>
                      <a:pt x="157" y="587"/>
                      <a:pt x="214" y="587"/>
                    </a:cubicBezTo>
                    <a:cubicBezTo>
                      <a:pt x="245" y="587"/>
                      <a:pt x="270" y="582"/>
                      <a:pt x="283" y="580"/>
                    </a:cubicBezTo>
                    <a:cubicBezTo>
                      <a:pt x="288" y="605"/>
                      <a:pt x="310" y="669"/>
                      <a:pt x="405" y="685"/>
                    </a:cubicBezTo>
                    <a:cubicBezTo>
                      <a:pt x="416" y="686"/>
                      <a:pt x="426" y="687"/>
                      <a:pt x="437" y="687"/>
                    </a:cubicBezTo>
                    <a:cubicBezTo>
                      <a:pt x="508" y="687"/>
                      <a:pt x="555" y="649"/>
                      <a:pt x="576" y="627"/>
                    </a:cubicBezTo>
                    <a:cubicBezTo>
                      <a:pt x="586" y="650"/>
                      <a:pt x="654" y="737"/>
                      <a:pt x="792" y="752"/>
                    </a:cubicBezTo>
                    <a:cubicBezTo>
                      <a:pt x="780" y="798"/>
                      <a:pt x="763" y="849"/>
                      <a:pt x="702" y="892"/>
                    </a:cubicBezTo>
                    <a:cubicBezTo>
                      <a:pt x="702" y="892"/>
                      <a:pt x="864" y="847"/>
                      <a:pt x="983" y="619"/>
                    </a:cubicBezTo>
                    <a:cubicBezTo>
                      <a:pt x="984" y="618"/>
                      <a:pt x="984" y="617"/>
                      <a:pt x="985" y="616"/>
                    </a:cubicBezTo>
                    <a:cubicBezTo>
                      <a:pt x="1004" y="621"/>
                      <a:pt x="1022" y="623"/>
                      <a:pt x="1039" y="623"/>
                    </a:cubicBezTo>
                    <a:cubicBezTo>
                      <a:pt x="1107" y="623"/>
                      <a:pt x="1139" y="584"/>
                      <a:pt x="1149" y="570"/>
                    </a:cubicBezTo>
                    <a:cubicBezTo>
                      <a:pt x="1197" y="569"/>
                      <a:pt x="1243" y="538"/>
                      <a:pt x="1270" y="489"/>
                    </a:cubicBezTo>
                    <a:cubicBezTo>
                      <a:pt x="1300" y="435"/>
                      <a:pt x="1297" y="375"/>
                      <a:pt x="1263" y="334"/>
                    </a:cubicBezTo>
                  </a:path>
                </a:pathLst>
              </a:custGeom>
              <a:solidFill>
                <a:srgbClr val="FFF4D1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68580" tIns="34290" rIns="68580" bIns="34290" anchor="b" anchorCtr="1" compatLnSpc="1">
                <a:prstTxWarp prst="textNoShape">
                  <a:avLst/>
                </a:prstTxWarp>
                <a:normAutofit/>
              </a:bodyPr>
              <a:lstStyle/>
              <a:p>
                <a:pPr algn="ctr"/>
                <a:endParaRPr lang="zh-CN" altLang="en-US" sz="1350" b="1" dirty="0">
                  <a:solidFill>
                    <a:schemeClr val="tx2"/>
                  </a:solidFill>
                </a:endParaRPr>
              </a:p>
            </p:txBody>
          </p:sp>
          <p:sp>
            <p:nvSpPr>
              <p:cNvPr id="64" name="iŝ1iḍe">
                <a:extLst>
                  <a:ext uri="{FF2B5EF4-FFF2-40B4-BE49-F238E27FC236}">
                    <a16:creationId xmlns:a16="http://schemas.microsoft.com/office/drawing/2014/main" xmlns="" id="{6751B53F-F55F-43AB-AE38-FC8493B72DB1}"/>
                  </a:ext>
                </a:extLst>
              </p:cNvPr>
              <p:cNvSpPr/>
              <p:nvPr/>
            </p:nvSpPr>
            <p:spPr bwMode="auto">
              <a:xfrm>
                <a:off x="7562960" y="2029855"/>
                <a:ext cx="2844356" cy="2037887"/>
              </a:xfrm>
              <a:custGeom>
                <a:avLst/>
                <a:gdLst>
                  <a:gd name="T0" fmla="*/ 1413 w 1454"/>
                  <a:gd name="T1" fmla="*/ 410 h 1042"/>
                  <a:gd name="T2" fmla="*/ 1224 w 1454"/>
                  <a:gd name="T3" fmla="*/ 327 h 1042"/>
                  <a:gd name="T4" fmla="*/ 1197 w 1454"/>
                  <a:gd name="T5" fmla="*/ 328 h 1042"/>
                  <a:gd name="T6" fmla="*/ 1119 w 1454"/>
                  <a:gd name="T7" fmla="*/ 150 h 1042"/>
                  <a:gd name="T8" fmla="*/ 984 w 1454"/>
                  <a:gd name="T9" fmla="*/ 101 h 1042"/>
                  <a:gd name="T10" fmla="*/ 875 w 1454"/>
                  <a:gd name="T11" fmla="*/ 122 h 1042"/>
                  <a:gd name="T12" fmla="*/ 641 w 1454"/>
                  <a:gd name="T13" fmla="*/ 0 h 1042"/>
                  <a:gd name="T14" fmla="*/ 627 w 1454"/>
                  <a:gd name="T15" fmla="*/ 0 h 1042"/>
                  <a:gd name="T16" fmla="*/ 386 w 1454"/>
                  <a:gd name="T17" fmla="*/ 202 h 1042"/>
                  <a:gd name="T18" fmla="*/ 343 w 1454"/>
                  <a:gd name="T19" fmla="*/ 198 h 1042"/>
                  <a:gd name="T20" fmla="*/ 205 w 1454"/>
                  <a:gd name="T21" fmla="*/ 300 h 1042"/>
                  <a:gd name="T22" fmla="*/ 188 w 1454"/>
                  <a:gd name="T23" fmla="*/ 299 h 1042"/>
                  <a:gd name="T24" fmla="*/ 42 w 1454"/>
                  <a:gd name="T25" fmla="*/ 393 h 1042"/>
                  <a:gd name="T26" fmla="*/ 37 w 1454"/>
                  <a:gd name="T27" fmla="*/ 610 h 1042"/>
                  <a:gd name="T28" fmla="*/ 240 w 1454"/>
                  <a:gd name="T29" fmla="*/ 721 h 1042"/>
                  <a:gd name="T30" fmla="*/ 317 w 1454"/>
                  <a:gd name="T31" fmla="*/ 712 h 1042"/>
                  <a:gd name="T32" fmla="*/ 453 w 1454"/>
                  <a:gd name="T33" fmla="*/ 841 h 1042"/>
                  <a:gd name="T34" fmla="*/ 489 w 1454"/>
                  <a:gd name="T35" fmla="*/ 844 h 1042"/>
                  <a:gd name="T36" fmla="*/ 644 w 1454"/>
                  <a:gd name="T37" fmla="*/ 770 h 1042"/>
                  <a:gd name="T38" fmla="*/ 791 w 1454"/>
                  <a:gd name="T39" fmla="*/ 873 h 1042"/>
                  <a:gd name="T40" fmla="*/ 673 w 1454"/>
                  <a:gd name="T41" fmla="*/ 1042 h 1042"/>
                  <a:gd name="T42" fmla="*/ 1099 w 1454"/>
                  <a:gd name="T43" fmla="*/ 761 h 1042"/>
                  <a:gd name="T44" fmla="*/ 1102 w 1454"/>
                  <a:gd name="T45" fmla="*/ 757 h 1042"/>
                  <a:gd name="T46" fmla="*/ 1162 w 1454"/>
                  <a:gd name="T47" fmla="*/ 766 h 1042"/>
                  <a:gd name="T48" fmla="*/ 1285 w 1454"/>
                  <a:gd name="T49" fmla="*/ 700 h 1042"/>
                  <a:gd name="T50" fmla="*/ 1420 w 1454"/>
                  <a:gd name="T51" fmla="*/ 601 h 1042"/>
                  <a:gd name="T52" fmla="*/ 1413 w 1454"/>
                  <a:gd name="T53" fmla="*/ 410 h 10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454" h="1042">
                    <a:moveTo>
                      <a:pt x="1413" y="410"/>
                    </a:moveTo>
                    <a:cubicBezTo>
                      <a:pt x="1359" y="338"/>
                      <a:pt x="1272" y="327"/>
                      <a:pt x="1224" y="327"/>
                    </a:cubicBezTo>
                    <a:cubicBezTo>
                      <a:pt x="1214" y="327"/>
                      <a:pt x="1204" y="328"/>
                      <a:pt x="1197" y="328"/>
                    </a:cubicBezTo>
                    <a:cubicBezTo>
                      <a:pt x="1201" y="297"/>
                      <a:pt x="1200" y="224"/>
                      <a:pt x="1119" y="150"/>
                    </a:cubicBezTo>
                    <a:cubicBezTo>
                      <a:pt x="1082" y="117"/>
                      <a:pt x="1037" y="101"/>
                      <a:pt x="984" y="101"/>
                    </a:cubicBezTo>
                    <a:cubicBezTo>
                      <a:pt x="935" y="101"/>
                      <a:pt x="893" y="115"/>
                      <a:pt x="875" y="122"/>
                    </a:cubicBezTo>
                    <a:cubicBezTo>
                      <a:pt x="859" y="91"/>
                      <a:pt x="799" y="0"/>
                      <a:pt x="641" y="0"/>
                    </a:cubicBezTo>
                    <a:cubicBezTo>
                      <a:pt x="637" y="0"/>
                      <a:pt x="632" y="0"/>
                      <a:pt x="627" y="0"/>
                    </a:cubicBezTo>
                    <a:cubicBezTo>
                      <a:pt x="437" y="6"/>
                      <a:pt x="395" y="158"/>
                      <a:pt x="386" y="202"/>
                    </a:cubicBezTo>
                    <a:cubicBezTo>
                      <a:pt x="371" y="199"/>
                      <a:pt x="357" y="198"/>
                      <a:pt x="343" y="198"/>
                    </a:cubicBezTo>
                    <a:cubicBezTo>
                      <a:pt x="246" y="198"/>
                      <a:pt x="214" y="273"/>
                      <a:pt x="205" y="300"/>
                    </a:cubicBezTo>
                    <a:cubicBezTo>
                      <a:pt x="200" y="300"/>
                      <a:pt x="194" y="299"/>
                      <a:pt x="188" y="299"/>
                    </a:cubicBezTo>
                    <a:cubicBezTo>
                      <a:pt x="132" y="299"/>
                      <a:pt x="76" y="335"/>
                      <a:pt x="42" y="393"/>
                    </a:cubicBezTo>
                    <a:cubicBezTo>
                      <a:pt x="2" y="461"/>
                      <a:pt x="0" y="542"/>
                      <a:pt x="37" y="610"/>
                    </a:cubicBezTo>
                    <a:cubicBezTo>
                      <a:pt x="88" y="702"/>
                      <a:pt x="175" y="721"/>
                      <a:pt x="240" y="721"/>
                    </a:cubicBezTo>
                    <a:cubicBezTo>
                      <a:pt x="274" y="721"/>
                      <a:pt x="302" y="716"/>
                      <a:pt x="317" y="712"/>
                    </a:cubicBezTo>
                    <a:cubicBezTo>
                      <a:pt x="322" y="744"/>
                      <a:pt x="347" y="823"/>
                      <a:pt x="453" y="841"/>
                    </a:cubicBezTo>
                    <a:cubicBezTo>
                      <a:pt x="465" y="843"/>
                      <a:pt x="477" y="844"/>
                      <a:pt x="489" y="844"/>
                    </a:cubicBezTo>
                    <a:cubicBezTo>
                      <a:pt x="568" y="844"/>
                      <a:pt x="621" y="797"/>
                      <a:pt x="644" y="770"/>
                    </a:cubicBezTo>
                    <a:cubicBezTo>
                      <a:pt x="655" y="799"/>
                      <a:pt x="689" y="847"/>
                      <a:pt x="791" y="873"/>
                    </a:cubicBezTo>
                    <a:cubicBezTo>
                      <a:pt x="778" y="928"/>
                      <a:pt x="746" y="1003"/>
                      <a:pt x="673" y="1042"/>
                    </a:cubicBezTo>
                    <a:cubicBezTo>
                      <a:pt x="673" y="1042"/>
                      <a:pt x="966" y="1042"/>
                      <a:pt x="1099" y="761"/>
                    </a:cubicBezTo>
                    <a:cubicBezTo>
                      <a:pt x="1100" y="760"/>
                      <a:pt x="1101" y="758"/>
                      <a:pt x="1102" y="757"/>
                    </a:cubicBezTo>
                    <a:cubicBezTo>
                      <a:pt x="1123" y="763"/>
                      <a:pt x="1143" y="766"/>
                      <a:pt x="1162" y="766"/>
                    </a:cubicBezTo>
                    <a:cubicBezTo>
                      <a:pt x="1238" y="766"/>
                      <a:pt x="1274" y="717"/>
                      <a:pt x="1285" y="700"/>
                    </a:cubicBezTo>
                    <a:cubicBezTo>
                      <a:pt x="1339" y="699"/>
                      <a:pt x="1390" y="661"/>
                      <a:pt x="1420" y="601"/>
                    </a:cubicBezTo>
                    <a:cubicBezTo>
                      <a:pt x="1454" y="534"/>
                      <a:pt x="1451" y="461"/>
                      <a:pt x="1413" y="410"/>
                    </a:cubicBezTo>
                  </a:path>
                </a:pathLst>
              </a:custGeom>
              <a:noFill/>
              <a:ln w="38100" cap="rnd" cmpd="thickThin">
                <a:solidFill>
                  <a:srgbClr val="7A4E48"/>
                </a:solidFill>
                <a:prstDash val="sysDash"/>
                <a:round/>
                <a:headEnd/>
                <a:tailEnd/>
              </a:ln>
            </p:spPr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685800"/>
                <a:endParaRPr sz="1350"/>
              </a:p>
            </p:txBody>
          </p:sp>
        </p:grpSp>
        <p:sp>
          <p:nvSpPr>
            <p:cNvPr id="61" name="Speech Bubble: Rectangle with Corners Rounded 60">
              <a:extLst>
                <a:ext uri="{FF2B5EF4-FFF2-40B4-BE49-F238E27FC236}">
                  <a16:creationId xmlns:a16="http://schemas.microsoft.com/office/drawing/2014/main" xmlns="" id="{23B35E2E-2D9F-4C50-BA1B-66FD374CF39E}"/>
                </a:ext>
              </a:extLst>
            </p:cNvPr>
            <p:cNvSpPr/>
            <p:nvPr/>
          </p:nvSpPr>
          <p:spPr>
            <a:xfrm>
              <a:off x="8804710" y="2304116"/>
              <a:ext cx="3266267" cy="1490438"/>
            </a:xfrm>
            <a:prstGeom prst="wedgeRoundRectCallout">
              <a:avLst>
                <a:gd name="adj1" fmla="val -20935"/>
                <a:gd name="adj2" fmla="val 23304"/>
                <a:gd name="adj3" fmla="val 16667"/>
              </a:avLst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4000" b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Khi </a:t>
              </a:r>
              <a:r>
                <a:rPr lang="vi-VN" sz="40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gặp bạn cùng lớp</a:t>
              </a:r>
              <a:r>
                <a:rPr lang="vi-VN" sz="4000" b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  <a:endParaRPr lang="en-US" sz="40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73" name="组合 102">
            <a:extLst>
              <a:ext uri="{FF2B5EF4-FFF2-40B4-BE49-F238E27FC236}">
                <a16:creationId xmlns:a16="http://schemas.microsoft.com/office/drawing/2014/main" xmlns="" id="{67F0FD7C-531A-44F4-8931-41867F46D698}"/>
              </a:ext>
            </a:extLst>
          </p:cNvPr>
          <p:cNvGrpSpPr/>
          <p:nvPr/>
        </p:nvGrpSpPr>
        <p:grpSpPr>
          <a:xfrm>
            <a:off x="10716459" y="5478803"/>
            <a:ext cx="1381174" cy="1328169"/>
            <a:chOff x="9886950" y="4535871"/>
            <a:chExt cx="1834461" cy="2005899"/>
          </a:xfrm>
        </p:grpSpPr>
        <p:sp>
          <p:nvSpPr>
            <p:cNvPr id="78" name="圆角矩形 103">
              <a:extLst>
                <a:ext uri="{FF2B5EF4-FFF2-40B4-BE49-F238E27FC236}">
                  <a16:creationId xmlns:a16="http://schemas.microsoft.com/office/drawing/2014/main" xmlns="" id="{E60F157F-AF9A-4E1B-9001-5F8544DBD399}"/>
                </a:ext>
              </a:extLst>
            </p:cNvPr>
            <p:cNvSpPr/>
            <p:nvPr/>
          </p:nvSpPr>
          <p:spPr>
            <a:xfrm>
              <a:off x="10526487" y="5428190"/>
              <a:ext cx="328183" cy="134639"/>
            </a:xfrm>
            <a:prstGeom prst="roundRect">
              <a:avLst/>
            </a:prstGeom>
            <a:solidFill>
              <a:srgbClr val="C87404"/>
            </a:solidFill>
            <a:ln w="635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9" name="圆角矩形 104">
              <a:extLst>
                <a:ext uri="{FF2B5EF4-FFF2-40B4-BE49-F238E27FC236}">
                  <a16:creationId xmlns:a16="http://schemas.microsoft.com/office/drawing/2014/main" xmlns="" id="{B93EFDDE-75D2-495E-96C5-D2CCD4464820}"/>
                </a:ext>
              </a:extLst>
            </p:cNvPr>
            <p:cNvSpPr/>
            <p:nvPr/>
          </p:nvSpPr>
          <p:spPr>
            <a:xfrm rot="1452078">
              <a:off x="10593807" y="5007442"/>
              <a:ext cx="286109" cy="488068"/>
            </a:xfrm>
            <a:prstGeom prst="roundRect">
              <a:avLst>
                <a:gd name="adj" fmla="val 50000"/>
              </a:avLst>
            </a:prstGeom>
            <a:solidFill>
              <a:srgbClr val="FFC000"/>
            </a:solidFill>
            <a:ln w="635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80" name="组合 105">
              <a:extLst>
                <a:ext uri="{FF2B5EF4-FFF2-40B4-BE49-F238E27FC236}">
                  <a16:creationId xmlns:a16="http://schemas.microsoft.com/office/drawing/2014/main" xmlns="" id="{D8786B4C-4C1B-42CD-AB89-005E49EDA653}"/>
                </a:ext>
              </a:extLst>
            </p:cNvPr>
            <p:cNvGrpSpPr/>
            <p:nvPr/>
          </p:nvGrpSpPr>
          <p:grpSpPr>
            <a:xfrm rot="17559220">
              <a:off x="10526211" y="4117280"/>
              <a:ext cx="611597" cy="1772498"/>
              <a:chOff x="2994660" y="1680210"/>
              <a:chExt cx="1234440" cy="3577590"/>
            </a:xfrm>
            <a:solidFill>
              <a:srgbClr val="FFC000"/>
            </a:solidFill>
          </p:grpSpPr>
          <p:sp>
            <p:nvSpPr>
              <p:cNvPr id="96" name="椭圆 117">
                <a:extLst>
                  <a:ext uri="{FF2B5EF4-FFF2-40B4-BE49-F238E27FC236}">
                    <a16:creationId xmlns:a16="http://schemas.microsoft.com/office/drawing/2014/main" xmlns="" id="{3EE16998-40A1-4D8C-B1C6-73F3A8992E36}"/>
                  </a:ext>
                </a:extLst>
              </p:cNvPr>
              <p:cNvSpPr/>
              <p:nvPr/>
            </p:nvSpPr>
            <p:spPr>
              <a:xfrm>
                <a:off x="3080385" y="1680210"/>
                <a:ext cx="1062990" cy="1062990"/>
              </a:xfrm>
              <a:prstGeom prst="ellipse">
                <a:avLst/>
              </a:prstGeom>
              <a:solidFill>
                <a:srgbClr val="84F6FC"/>
              </a:solidFill>
              <a:ln w="635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7" name="矩形 118">
                <a:extLst>
                  <a:ext uri="{FF2B5EF4-FFF2-40B4-BE49-F238E27FC236}">
                    <a16:creationId xmlns:a16="http://schemas.microsoft.com/office/drawing/2014/main" xmlns="" id="{CB812ED9-B364-4F08-A6D8-7FCEF798F30B}"/>
                  </a:ext>
                </a:extLst>
              </p:cNvPr>
              <p:cNvSpPr/>
              <p:nvPr/>
            </p:nvSpPr>
            <p:spPr>
              <a:xfrm>
                <a:off x="3423285" y="4983480"/>
                <a:ext cx="377190" cy="274320"/>
              </a:xfrm>
              <a:prstGeom prst="rect">
                <a:avLst/>
              </a:prstGeom>
              <a:grpFill/>
              <a:ln w="635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0" name="矩形 119">
                <a:extLst>
                  <a:ext uri="{FF2B5EF4-FFF2-40B4-BE49-F238E27FC236}">
                    <a16:creationId xmlns:a16="http://schemas.microsoft.com/office/drawing/2014/main" xmlns="" id="{E1D64009-ACB0-4509-AE03-FB938A27373F}"/>
                  </a:ext>
                </a:extLst>
              </p:cNvPr>
              <p:cNvSpPr/>
              <p:nvPr/>
            </p:nvSpPr>
            <p:spPr>
              <a:xfrm>
                <a:off x="3314700" y="4297680"/>
                <a:ext cx="594360" cy="742950"/>
              </a:xfrm>
              <a:prstGeom prst="rect">
                <a:avLst/>
              </a:prstGeom>
              <a:grpFill/>
              <a:ln w="635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1" name="矩形 120">
                <a:extLst>
                  <a:ext uri="{FF2B5EF4-FFF2-40B4-BE49-F238E27FC236}">
                    <a16:creationId xmlns:a16="http://schemas.microsoft.com/office/drawing/2014/main" xmlns="" id="{3AB3680E-BDCC-4B61-9F8D-E3038B8A109A}"/>
                  </a:ext>
                </a:extLst>
              </p:cNvPr>
              <p:cNvSpPr/>
              <p:nvPr/>
            </p:nvSpPr>
            <p:spPr>
              <a:xfrm>
                <a:off x="3177540" y="2514600"/>
                <a:ext cx="868680" cy="1874520"/>
              </a:xfrm>
              <a:prstGeom prst="rect">
                <a:avLst/>
              </a:prstGeom>
              <a:grpFill/>
              <a:ln w="63500" cap="rnd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2" name="梯形 121">
                <a:extLst>
                  <a:ext uri="{FF2B5EF4-FFF2-40B4-BE49-F238E27FC236}">
                    <a16:creationId xmlns:a16="http://schemas.microsoft.com/office/drawing/2014/main" xmlns="" id="{E78865DB-3110-4CC5-B60C-B31FDB282316}"/>
                  </a:ext>
                </a:extLst>
              </p:cNvPr>
              <p:cNvSpPr/>
              <p:nvPr/>
            </p:nvSpPr>
            <p:spPr>
              <a:xfrm>
                <a:off x="2994660" y="2137410"/>
                <a:ext cx="1234440" cy="457200"/>
              </a:xfrm>
              <a:prstGeom prst="trapezoid">
                <a:avLst>
                  <a:gd name="adj" fmla="val 4323"/>
                </a:avLst>
              </a:prstGeom>
              <a:grpFill/>
              <a:ln w="635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81" name="椭圆 106">
              <a:extLst>
                <a:ext uri="{FF2B5EF4-FFF2-40B4-BE49-F238E27FC236}">
                  <a16:creationId xmlns:a16="http://schemas.microsoft.com/office/drawing/2014/main" xmlns="" id="{06915197-4871-42BB-AFCF-EE85E9A36567}"/>
                </a:ext>
              </a:extLst>
            </p:cNvPr>
            <p:cNvSpPr/>
            <p:nvPr/>
          </p:nvSpPr>
          <p:spPr>
            <a:xfrm>
              <a:off x="10644296" y="5276721"/>
              <a:ext cx="100980" cy="10098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82" name="直接连接符 107">
              <a:extLst>
                <a:ext uri="{FF2B5EF4-FFF2-40B4-BE49-F238E27FC236}">
                  <a16:creationId xmlns:a16="http://schemas.microsoft.com/office/drawing/2014/main" xmlns="" id="{22AD7632-D3C0-42C8-A31F-2EE39D9CC29C}"/>
                </a:ext>
              </a:extLst>
            </p:cNvPr>
            <p:cNvCxnSpPr>
              <a:stCxn id="78" idx="2"/>
            </p:cNvCxnSpPr>
            <p:nvPr/>
          </p:nvCxnSpPr>
          <p:spPr>
            <a:xfrm flipH="1">
              <a:off x="10686371" y="5562830"/>
              <a:ext cx="4207" cy="95089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直接连接符 108">
              <a:extLst>
                <a:ext uri="{FF2B5EF4-FFF2-40B4-BE49-F238E27FC236}">
                  <a16:creationId xmlns:a16="http://schemas.microsoft.com/office/drawing/2014/main" xmlns="" id="{5B382255-522E-4B94-BFB5-1A5232337C13}"/>
                </a:ext>
              </a:extLst>
            </p:cNvPr>
            <p:cNvCxnSpPr/>
            <p:nvPr/>
          </p:nvCxnSpPr>
          <p:spPr>
            <a:xfrm flipH="1">
              <a:off x="10274038" y="5565635"/>
              <a:ext cx="293122" cy="95650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直接连接符 109">
              <a:extLst>
                <a:ext uri="{FF2B5EF4-FFF2-40B4-BE49-F238E27FC236}">
                  <a16:creationId xmlns:a16="http://schemas.microsoft.com/office/drawing/2014/main" xmlns="" id="{90D739FF-CB4F-4788-B3CE-7448435A79E8}"/>
                </a:ext>
              </a:extLst>
            </p:cNvPr>
            <p:cNvCxnSpPr/>
            <p:nvPr/>
          </p:nvCxnSpPr>
          <p:spPr>
            <a:xfrm>
              <a:off x="10806985" y="5551610"/>
              <a:ext cx="293122" cy="95650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直接连接符 110">
              <a:extLst>
                <a:ext uri="{FF2B5EF4-FFF2-40B4-BE49-F238E27FC236}">
                  <a16:creationId xmlns:a16="http://schemas.microsoft.com/office/drawing/2014/main" xmlns="" id="{AB768757-1BC9-46B0-B13B-03D6ED1E62CC}"/>
                </a:ext>
              </a:extLst>
            </p:cNvPr>
            <p:cNvCxnSpPr/>
            <p:nvPr/>
          </p:nvCxnSpPr>
          <p:spPr>
            <a:xfrm>
              <a:off x="10080494" y="6530550"/>
              <a:ext cx="1489448" cy="0"/>
            </a:xfrm>
            <a:prstGeom prst="line">
              <a:avLst/>
            </a:prstGeom>
            <a:ln w="635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直接连接符 111">
              <a:extLst>
                <a:ext uri="{FF2B5EF4-FFF2-40B4-BE49-F238E27FC236}">
                  <a16:creationId xmlns:a16="http://schemas.microsoft.com/office/drawing/2014/main" xmlns="" id="{0E5C507D-2822-4AE8-B130-0A69E82914FF}"/>
                </a:ext>
              </a:extLst>
            </p:cNvPr>
            <p:cNvCxnSpPr/>
            <p:nvPr/>
          </p:nvCxnSpPr>
          <p:spPr>
            <a:xfrm>
              <a:off x="9886950" y="6541770"/>
              <a:ext cx="103784" cy="0"/>
            </a:xfrm>
            <a:prstGeom prst="line">
              <a:avLst/>
            </a:prstGeom>
            <a:ln w="635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直接连接符 112">
              <a:extLst>
                <a:ext uri="{FF2B5EF4-FFF2-40B4-BE49-F238E27FC236}">
                  <a16:creationId xmlns:a16="http://schemas.microsoft.com/office/drawing/2014/main" xmlns="" id="{38CA27B8-388F-4ABD-8E6D-D4F9F924EE39}"/>
                </a:ext>
              </a:extLst>
            </p:cNvPr>
            <p:cNvCxnSpPr/>
            <p:nvPr/>
          </p:nvCxnSpPr>
          <p:spPr>
            <a:xfrm>
              <a:off x="11665311" y="6527745"/>
              <a:ext cx="56100" cy="0"/>
            </a:xfrm>
            <a:prstGeom prst="line">
              <a:avLst/>
            </a:prstGeom>
            <a:ln w="635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2" name="矩形 113">
              <a:extLst>
                <a:ext uri="{FF2B5EF4-FFF2-40B4-BE49-F238E27FC236}">
                  <a16:creationId xmlns:a16="http://schemas.microsoft.com/office/drawing/2014/main" xmlns="" id="{FBE10BEB-2C2E-4FA2-8B0C-DF466AAF3EA9}"/>
                </a:ext>
              </a:extLst>
            </p:cNvPr>
            <p:cNvSpPr/>
            <p:nvPr/>
          </p:nvSpPr>
          <p:spPr>
            <a:xfrm rot="17559220">
              <a:off x="10853495" y="4455518"/>
              <a:ext cx="79608" cy="824798"/>
            </a:xfrm>
            <a:prstGeom prst="rect">
              <a:avLst/>
            </a:prstGeom>
            <a:solidFill>
              <a:schemeClr val="bg1"/>
            </a:solidFill>
            <a:ln w="63500"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3" name="矩形 114">
              <a:extLst>
                <a:ext uri="{FF2B5EF4-FFF2-40B4-BE49-F238E27FC236}">
                  <a16:creationId xmlns:a16="http://schemas.microsoft.com/office/drawing/2014/main" xmlns="" id="{CD64AF73-61AF-45FD-9D30-7C2075CD5A08}"/>
                </a:ext>
              </a:extLst>
            </p:cNvPr>
            <p:cNvSpPr/>
            <p:nvPr/>
          </p:nvSpPr>
          <p:spPr>
            <a:xfrm rot="17559220">
              <a:off x="10743004" y="4722219"/>
              <a:ext cx="79608" cy="824798"/>
            </a:xfrm>
            <a:prstGeom prst="rect">
              <a:avLst/>
            </a:prstGeom>
            <a:solidFill>
              <a:srgbClr val="FC9204"/>
            </a:solidFill>
            <a:ln w="63500"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4" name="矩形 115">
              <a:extLst>
                <a:ext uri="{FF2B5EF4-FFF2-40B4-BE49-F238E27FC236}">
                  <a16:creationId xmlns:a16="http://schemas.microsoft.com/office/drawing/2014/main" xmlns="" id="{7F84823C-7271-4D1B-A6A7-424ECF38888F}"/>
                </a:ext>
              </a:extLst>
            </p:cNvPr>
            <p:cNvSpPr/>
            <p:nvPr/>
          </p:nvSpPr>
          <p:spPr>
            <a:xfrm rot="17559220">
              <a:off x="10372657" y="4488927"/>
              <a:ext cx="84972" cy="178859"/>
            </a:xfrm>
            <a:prstGeom prst="rect">
              <a:avLst/>
            </a:prstGeom>
            <a:solidFill>
              <a:schemeClr val="bg1"/>
            </a:solidFill>
            <a:ln w="63500"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5" name="矩形 116">
              <a:extLst>
                <a:ext uri="{FF2B5EF4-FFF2-40B4-BE49-F238E27FC236}">
                  <a16:creationId xmlns:a16="http://schemas.microsoft.com/office/drawing/2014/main" xmlns="" id="{F42552F2-6362-4F54-92F9-EE61617F87D9}"/>
                </a:ext>
              </a:extLst>
            </p:cNvPr>
            <p:cNvSpPr/>
            <p:nvPr/>
          </p:nvSpPr>
          <p:spPr>
            <a:xfrm rot="17559220">
              <a:off x="11189014" y="5155725"/>
              <a:ext cx="256730" cy="87380"/>
            </a:xfrm>
            <a:prstGeom prst="rect">
              <a:avLst/>
            </a:prstGeom>
            <a:solidFill>
              <a:schemeClr val="tx1"/>
            </a:solidFill>
            <a:ln w="63500"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xmlns="" id="{19D8A469-5532-474F-93AD-ACFA44D2D39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6140" y="11235"/>
            <a:ext cx="8700739" cy="1302340"/>
          </a:xfrm>
          <a:prstGeom prst="rect">
            <a:avLst/>
          </a:prstGeom>
        </p:spPr>
      </p:pic>
      <p:pic>
        <p:nvPicPr>
          <p:cNvPr id="45" name="Picture 44" descr="A picture containing toy, doll&#10;&#10;Description automatically generated">
            <a:extLst>
              <a:ext uri="{FF2B5EF4-FFF2-40B4-BE49-F238E27FC236}">
                <a16:creationId xmlns="" xmlns:a16="http://schemas.microsoft.com/office/drawing/2014/main" id="{22687031-7279-447A-B745-0E5443EA3E3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350253"/>
            <a:ext cx="2258112" cy="3507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883941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"/>
                            </p:stCondLst>
                            <p:childTnLst>
                              <p:par>
                                <p:cTn id="4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矩形 4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9B4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7" name="图片 7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791" t="54898" r="26118" b="28684"/>
          <a:stretch/>
        </p:blipFill>
        <p:spPr>
          <a:xfrm>
            <a:off x="1438427" y="4488891"/>
            <a:ext cx="435427" cy="442339"/>
          </a:xfrm>
          <a:prstGeom prst="rect">
            <a:avLst/>
          </a:prstGeom>
        </p:spPr>
      </p:pic>
      <p:pic>
        <p:nvPicPr>
          <p:cNvPr id="98" name="图片 9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791" t="54898" r="26118" b="28684"/>
          <a:stretch/>
        </p:blipFill>
        <p:spPr>
          <a:xfrm>
            <a:off x="10800716" y="3797593"/>
            <a:ext cx="435427" cy="442339"/>
          </a:xfrm>
          <a:prstGeom prst="rect">
            <a:avLst/>
          </a:prstGeom>
        </p:spPr>
      </p:pic>
      <p:pic>
        <p:nvPicPr>
          <p:cNvPr id="99" name="图片 9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791" t="54898" r="26118" b="28684"/>
          <a:stretch/>
        </p:blipFill>
        <p:spPr>
          <a:xfrm>
            <a:off x="8730712" y="6027308"/>
            <a:ext cx="329756" cy="334991"/>
          </a:xfrm>
          <a:prstGeom prst="rect">
            <a:avLst/>
          </a:prstGeom>
        </p:spPr>
      </p:pic>
      <p:pic>
        <p:nvPicPr>
          <p:cNvPr id="44" name="图片 4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8" t="45118" r="6692" b="27923"/>
          <a:stretch/>
        </p:blipFill>
        <p:spPr>
          <a:xfrm>
            <a:off x="3261225" y="177744"/>
            <a:ext cx="5867400" cy="1028756"/>
          </a:xfrm>
          <a:prstGeom prst="rect">
            <a:avLst/>
          </a:prstGeom>
        </p:spPr>
      </p:pic>
      <p:grpSp>
        <p:nvGrpSpPr>
          <p:cNvPr id="74" name="组合 73"/>
          <p:cNvGrpSpPr/>
          <p:nvPr/>
        </p:nvGrpSpPr>
        <p:grpSpPr>
          <a:xfrm>
            <a:off x="0" y="4595446"/>
            <a:ext cx="6346925" cy="2262554"/>
            <a:chOff x="0" y="4595446"/>
            <a:chExt cx="6346925" cy="2262554"/>
          </a:xfrm>
        </p:grpSpPr>
        <p:sp>
          <p:nvSpPr>
            <p:cNvPr id="72" name="任意多边形 71"/>
            <p:cNvSpPr/>
            <p:nvPr/>
          </p:nvSpPr>
          <p:spPr>
            <a:xfrm>
              <a:off x="0" y="4611187"/>
              <a:ext cx="6302768" cy="2246813"/>
            </a:xfrm>
            <a:custGeom>
              <a:avLst/>
              <a:gdLst>
                <a:gd name="connsiteX0" fmla="*/ 0 w 6302768"/>
                <a:gd name="connsiteY0" fmla="*/ 0 h 2246813"/>
                <a:gd name="connsiteX1" fmla="*/ 529046 w 6302768"/>
                <a:gd name="connsiteY1" fmla="*/ 529046 h 2246813"/>
                <a:gd name="connsiteX2" fmla="*/ 518298 w 6302768"/>
                <a:gd name="connsiteY2" fmla="*/ 635667 h 2246813"/>
                <a:gd name="connsiteX3" fmla="*/ 518255 w 6302768"/>
                <a:gd name="connsiteY3" fmla="*/ 635806 h 2246813"/>
                <a:gd name="connsiteX4" fmla="*/ 549544 w 6302768"/>
                <a:gd name="connsiteY4" fmla="*/ 638960 h 2246813"/>
                <a:gd name="connsiteX5" fmla="*/ 941024 w 6302768"/>
                <a:gd name="connsiteY5" fmla="*/ 922250 h 2246813"/>
                <a:gd name="connsiteX6" fmla="*/ 953618 w 6302768"/>
                <a:gd name="connsiteY6" fmla="*/ 949245 h 2246813"/>
                <a:gd name="connsiteX7" fmla="*/ 1023820 w 6302768"/>
                <a:gd name="connsiteY7" fmla="*/ 911140 h 2246813"/>
                <a:gd name="connsiteX8" fmla="*/ 1201783 w 6302768"/>
                <a:gd name="connsiteY8" fmla="*/ 875211 h 2246813"/>
                <a:gd name="connsiteX9" fmla="*/ 1623054 w 6302768"/>
                <a:gd name="connsiteY9" fmla="*/ 1154448 h 2246813"/>
                <a:gd name="connsiteX10" fmla="*/ 1641912 w 6302768"/>
                <a:gd name="connsiteY10" fmla="*/ 1215198 h 2246813"/>
                <a:gd name="connsiteX11" fmla="*/ 1685221 w 6302768"/>
                <a:gd name="connsiteY11" fmla="*/ 1162707 h 2246813"/>
                <a:gd name="connsiteX12" fmla="*/ 2063931 w 6302768"/>
                <a:gd name="connsiteY12" fmla="*/ 1005840 h 2246813"/>
                <a:gd name="connsiteX13" fmla="*/ 2363377 w 6302768"/>
                <a:gd name="connsiteY13" fmla="*/ 1097308 h 2246813"/>
                <a:gd name="connsiteX14" fmla="*/ 2409428 w 6302768"/>
                <a:gd name="connsiteY14" fmla="*/ 1135304 h 2246813"/>
                <a:gd name="connsiteX15" fmla="*/ 2480562 w 6302768"/>
                <a:gd name="connsiteY15" fmla="*/ 1076613 h 2246813"/>
                <a:gd name="connsiteX16" fmla="*/ 2926079 w 6302768"/>
                <a:gd name="connsiteY16" fmla="*/ 940526 h 2246813"/>
                <a:gd name="connsiteX17" fmla="*/ 3722913 w 6302768"/>
                <a:gd name="connsiteY17" fmla="*/ 1737360 h 2246813"/>
                <a:gd name="connsiteX18" fmla="*/ 3716237 w 6302768"/>
                <a:gd name="connsiteY18" fmla="*/ 1825599 h 2246813"/>
                <a:gd name="connsiteX19" fmla="*/ 3728546 w 6302768"/>
                <a:gd name="connsiteY19" fmla="*/ 1815443 h 2246813"/>
                <a:gd name="connsiteX20" fmla="*/ 3984171 w 6302768"/>
                <a:gd name="connsiteY20" fmla="*/ 1737360 h 2246813"/>
                <a:gd name="connsiteX21" fmla="*/ 4363289 w 6302768"/>
                <a:gd name="connsiteY21" fmla="*/ 1938935 h 2246813"/>
                <a:gd name="connsiteX22" fmla="*/ 4386727 w 6302768"/>
                <a:gd name="connsiteY22" fmla="*/ 1982117 h 2246813"/>
                <a:gd name="connsiteX23" fmla="*/ 4407931 w 6302768"/>
                <a:gd name="connsiteY23" fmla="*/ 1913809 h 2246813"/>
                <a:gd name="connsiteX24" fmla="*/ 5087982 w 6302768"/>
                <a:gd name="connsiteY24" fmla="*/ 1463040 h 2246813"/>
                <a:gd name="connsiteX25" fmla="*/ 5768034 w 6302768"/>
                <a:gd name="connsiteY25" fmla="*/ 1913808 h 2246813"/>
                <a:gd name="connsiteX26" fmla="*/ 5783337 w 6302768"/>
                <a:gd name="connsiteY26" fmla="*/ 1963108 h 2246813"/>
                <a:gd name="connsiteX27" fmla="*/ 5810304 w 6302768"/>
                <a:gd name="connsiteY27" fmla="*/ 1948471 h 2246813"/>
                <a:gd name="connsiteX28" fmla="*/ 5950132 w 6302768"/>
                <a:gd name="connsiteY28" fmla="*/ 1920241 h 2246813"/>
                <a:gd name="connsiteX29" fmla="*/ 6281131 w 6302768"/>
                <a:gd name="connsiteY29" fmla="*/ 2139642 h 2246813"/>
                <a:gd name="connsiteX30" fmla="*/ 6302768 w 6302768"/>
                <a:gd name="connsiteY30" fmla="*/ 2246812 h 2246813"/>
                <a:gd name="connsiteX31" fmla="*/ 4585063 w 6302768"/>
                <a:gd name="connsiteY31" fmla="*/ 2246812 h 2246813"/>
                <a:gd name="connsiteX32" fmla="*/ 4585063 w 6302768"/>
                <a:gd name="connsiteY32" fmla="*/ 2246813 h 2246813"/>
                <a:gd name="connsiteX33" fmla="*/ 0 w 6302768"/>
                <a:gd name="connsiteY33" fmla="*/ 2246813 h 2246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6302768" h="2246813">
                  <a:moveTo>
                    <a:pt x="0" y="0"/>
                  </a:moveTo>
                  <a:cubicBezTo>
                    <a:pt x="292184" y="0"/>
                    <a:pt x="529046" y="236862"/>
                    <a:pt x="529046" y="529046"/>
                  </a:cubicBezTo>
                  <a:cubicBezTo>
                    <a:pt x="529046" y="565569"/>
                    <a:pt x="525345" y="601228"/>
                    <a:pt x="518298" y="635667"/>
                  </a:cubicBezTo>
                  <a:lnTo>
                    <a:pt x="518255" y="635806"/>
                  </a:lnTo>
                  <a:lnTo>
                    <a:pt x="549544" y="638960"/>
                  </a:lnTo>
                  <a:cubicBezTo>
                    <a:pt x="716958" y="673218"/>
                    <a:pt x="858449" y="778645"/>
                    <a:pt x="941024" y="922250"/>
                  </a:cubicBezTo>
                  <a:lnTo>
                    <a:pt x="953618" y="949245"/>
                  </a:lnTo>
                  <a:lnTo>
                    <a:pt x="1023820" y="911140"/>
                  </a:lnTo>
                  <a:cubicBezTo>
                    <a:pt x="1078519" y="888005"/>
                    <a:pt x="1138657" y="875211"/>
                    <a:pt x="1201783" y="875211"/>
                  </a:cubicBezTo>
                  <a:cubicBezTo>
                    <a:pt x="1391162" y="875211"/>
                    <a:pt x="1553648" y="990352"/>
                    <a:pt x="1623054" y="1154448"/>
                  </a:cubicBezTo>
                  <a:lnTo>
                    <a:pt x="1641912" y="1215198"/>
                  </a:lnTo>
                  <a:lnTo>
                    <a:pt x="1685221" y="1162707"/>
                  </a:lnTo>
                  <a:cubicBezTo>
                    <a:pt x="1782141" y="1065787"/>
                    <a:pt x="1916036" y="1005840"/>
                    <a:pt x="2063931" y="1005840"/>
                  </a:cubicBezTo>
                  <a:cubicBezTo>
                    <a:pt x="2174853" y="1005840"/>
                    <a:pt x="2277899" y="1039560"/>
                    <a:pt x="2363377" y="1097308"/>
                  </a:cubicBezTo>
                  <a:lnTo>
                    <a:pt x="2409428" y="1135304"/>
                  </a:lnTo>
                  <a:lnTo>
                    <a:pt x="2480562" y="1076613"/>
                  </a:lnTo>
                  <a:cubicBezTo>
                    <a:pt x="2607737" y="990695"/>
                    <a:pt x="2761050" y="940526"/>
                    <a:pt x="2926079" y="940526"/>
                  </a:cubicBezTo>
                  <a:cubicBezTo>
                    <a:pt x="3366158" y="940526"/>
                    <a:pt x="3722913" y="1297281"/>
                    <a:pt x="3722913" y="1737360"/>
                  </a:cubicBezTo>
                  <a:lnTo>
                    <a:pt x="3716237" y="1825599"/>
                  </a:lnTo>
                  <a:lnTo>
                    <a:pt x="3728546" y="1815443"/>
                  </a:lnTo>
                  <a:cubicBezTo>
                    <a:pt x="3801516" y="1766145"/>
                    <a:pt x="3889482" y="1737360"/>
                    <a:pt x="3984171" y="1737360"/>
                  </a:cubicBezTo>
                  <a:cubicBezTo>
                    <a:pt x="4141987" y="1737360"/>
                    <a:pt x="4281127" y="1817319"/>
                    <a:pt x="4363289" y="1938935"/>
                  </a:cubicBezTo>
                  <a:lnTo>
                    <a:pt x="4386727" y="1982117"/>
                  </a:lnTo>
                  <a:lnTo>
                    <a:pt x="4407931" y="1913809"/>
                  </a:lnTo>
                  <a:cubicBezTo>
                    <a:pt x="4519973" y="1648911"/>
                    <a:pt x="4782272" y="1463040"/>
                    <a:pt x="5087982" y="1463040"/>
                  </a:cubicBezTo>
                  <a:cubicBezTo>
                    <a:pt x="5393692" y="1463040"/>
                    <a:pt x="5655991" y="1648911"/>
                    <a:pt x="5768034" y="1913808"/>
                  </a:cubicBezTo>
                  <a:lnTo>
                    <a:pt x="5783337" y="1963108"/>
                  </a:lnTo>
                  <a:lnTo>
                    <a:pt x="5810304" y="1948471"/>
                  </a:lnTo>
                  <a:cubicBezTo>
                    <a:pt x="5853282" y="1930293"/>
                    <a:pt x="5900533" y="1920241"/>
                    <a:pt x="5950132" y="1920241"/>
                  </a:cubicBezTo>
                  <a:cubicBezTo>
                    <a:pt x="6098930" y="1920241"/>
                    <a:pt x="6226597" y="2010709"/>
                    <a:pt x="6281131" y="2139642"/>
                  </a:cubicBezTo>
                  <a:lnTo>
                    <a:pt x="6302768" y="2246812"/>
                  </a:lnTo>
                  <a:lnTo>
                    <a:pt x="4585063" y="2246812"/>
                  </a:lnTo>
                  <a:lnTo>
                    <a:pt x="4585063" y="2246813"/>
                  </a:lnTo>
                  <a:lnTo>
                    <a:pt x="0" y="2246813"/>
                  </a:ln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chemeClr val="bg1"/>
              </a:solidFill>
            </a:ln>
            <a:effectLst>
              <a:outerShdw blurRad="203200" dist="63500" dir="18900000" algn="bl" rotWithShape="0">
                <a:schemeClr val="bg1">
                  <a:alpha val="5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9" name="任意多边形 68"/>
            <p:cNvSpPr/>
            <p:nvPr/>
          </p:nvSpPr>
          <p:spPr>
            <a:xfrm>
              <a:off x="0" y="4595446"/>
              <a:ext cx="6346925" cy="2262554"/>
            </a:xfrm>
            <a:custGeom>
              <a:avLst/>
              <a:gdLst>
                <a:gd name="connsiteX0" fmla="*/ 0 w 6302768"/>
                <a:gd name="connsiteY0" fmla="*/ 0 h 2246813"/>
                <a:gd name="connsiteX1" fmla="*/ 529046 w 6302768"/>
                <a:gd name="connsiteY1" fmla="*/ 529046 h 2246813"/>
                <a:gd name="connsiteX2" fmla="*/ 518298 w 6302768"/>
                <a:gd name="connsiteY2" fmla="*/ 635667 h 2246813"/>
                <a:gd name="connsiteX3" fmla="*/ 518255 w 6302768"/>
                <a:gd name="connsiteY3" fmla="*/ 635806 h 2246813"/>
                <a:gd name="connsiteX4" fmla="*/ 549544 w 6302768"/>
                <a:gd name="connsiteY4" fmla="*/ 638960 h 2246813"/>
                <a:gd name="connsiteX5" fmla="*/ 941024 w 6302768"/>
                <a:gd name="connsiteY5" fmla="*/ 922250 h 2246813"/>
                <a:gd name="connsiteX6" fmla="*/ 953618 w 6302768"/>
                <a:gd name="connsiteY6" fmla="*/ 949245 h 2246813"/>
                <a:gd name="connsiteX7" fmla="*/ 1023820 w 6302768"/>
                <a:gd name="connsiteY7" fmla="*/ 911140 h 2246813"/>
                <a:gd name="connsiteX8" fmla="*/ 1201783 w 6302768"/>
                <a:gd name="connsiteY8" fmla="*/ 875211 h 2246813"/>
                <a:gd name="connsiteX9" fmla="*/ 1623054 w 6302768"/>
                <a:gd name="connsiteY9" fmla="*/ 1154448 h 2246813"/>
                <a:gd name="connsiteX10" fmla="*/ 1641912 w 6302768"/>
                <a:gd name="connsiteY10" fmla="*/ 1215198 h 2246813"/>
                <a:gd name="connsiteX11" fmla="*/ 1685221 w 6302768"/>
                <a:gd name="connsiteY11" fmla="*/ 1162707 h 2246813"/>
                <a:gd name="connsiteX12" fmla="*/ 2063931 w 6302768"/>
                <a:gd name="connsiteY12" fmla="*/ 1005840 h 2246813"/>
                <a:gd name="connsiteX13" fmla="*/ 2363377 w 6302768"/>
                <a:gd name="connsiteY13" fmla="*/ 1097308 h 2246813"/>
                <a:gd name="connsiteX14" fmla="*/ 2409428 w 6302768"/>
                <a:gd name="connsiteY14" fmla="*/ 1135304 h 2246813"/>
                <a:gd name="connsiteX15" fmla="*/ 2480562 w 6302768"/>
                <a:gd name="connsiteY15" fmla="*/ 1076613 h 2246813"/>
                <a:gd name="connsiteX16" fmla="*/ 2926079 w 6302768"/>
                <a:gd name="connsiteY16" fmla="*/ 940526 h 2246813"/>
                <a:gd name="connsiteX17" fmla="*/ 3722913 w 6302768"/>
                <a:gd name="connsiteY17" fmla="*/ 1737360 h 2246813"/>
                <a:gd name="connsiteX18" fmla="*/ 3716237 w 6302768"/>
                <a:gd name="connsiteY18" fmla="*/ 1825599 h 2246813"/>
                <a:gd name="connsiteX19" fmla="*/ 3728546 w 6302768"/>
                <a:gd name="connsiteY19" fmla="*/ 1815443 h 2246813"/>
                <a:gd name="connsiteX20" fmla="*/ 3984171 w 6302768"/>
                <a:gd name="connsiteY20" fmla="*/ 1737360 h 2246813"/>
                <a:gd name="connsiteX21" fmla="*/ 4363289 w 6302768"/>
                <a:gd name="connsiteY21" fmla="*/ 1938935 h 2246813"/>
                <a:gd name="connsiteX22" fmla="*/ 4386727 w 6302768"/>
                <a:gd name="connsiteY22" fmla="*/ 1982117 h 2246813"/>
                <a:gd name="connsiteX23" fmla="*/ 4407931 w 6302768"/>
                <a:gd name="connsiteY23" fmla="*/ 1913809 h 2246813"/>
                <a:gd name="connsiteX24" fmla="*/ 5087982 w 6302768"/>
                <a:gd name="connsiteY24" fmla="*/ 1463040 h 2246813"/>
                <a:gd name="connsiteX25" fmla="*/ 5768034 w 6302768"/>
                <a:gd name="connsiteY25" fmla="*/ 1913808 h 2246813"/>
                <a:gd name="connsiteX26" fmla="*/ 5783337 w 6302768"/>
                <a:gd name="connsiteY26" fmla="*/ 1963108 h 2246813"/>
                <a:gd name="connsiteX27" fmla="*/ 5810304 w 6302768"/>
                <a:gd name="connsiteY27" fmla="*/ 1948471 h 2246813"/>
                <a:gd name="connsiteX28" fmla="*/ 5950132 w 6302768"/>
                <a:gd name="connsiteY28" fmla="*/ 1920241 h 2246813"/>
                <a:gd name="connsiteX29" fmla="*/ 6281131 w 6302768"/>
                <a:gd name="connsiteY29" fmla="*/ 2139642 h 2246813"/>
                <a:gd name="connsiteX30" fmla="*/ 6302768 w 6302768"/>
                <a:gd name="connsiteY30" fmla="*/ 2246812 h 2246813"/>
                <a:gd name="connsiteX31" fmla="*/ 4585063 w 6302768"/>
                <a:gd name="connsiteY31" fmla="*/ 2246812 h 2246813"/>
                <a:gd name="connsiteX32" fmla="*/ 4585063 w 6302768"/>
                <a:gd name="connsiteY32" fmla="*/ 2246813 h 2246813"/>
                <a:gd name="connsiteX33" fmla="*/ 0 w 6302768"/>
                <a:gd name="connsiteY33" fmla="*/ 2246813 h 2246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6302768" h="2246813">
                  <a:moveTo>
                    <a:pt x="0" y="0"/>
                  </a:moveTo>
                  <a:cubicBezTo>
                    <a:pt x="292184" y="0"/>
                    <a:pt x="529046" y="236862"/>
                    <a:pt x="529046" y="529046"/>
                  </a:cubicBezTo>
                  <a:cubicBezTo>
                    <a:pt x="529046" y="565569"/>
                    <a:pt x="525345" y="601228"/>
                    <a:pt x="518298" y="635667"/>
                  </a:cubicBezTo>
                  <a:lnTo>
                    <a:pt x="518255" y="635806"/>
                  </a:lnTo>
                  <a:lnTo>
                    <a:pt x="549544" y="638960"/>
                  </a:lnTo>
                  <a:cubicBezTo>
                    <a:pt x="716958" y="673218"/>
                    <a:pt x="858449" y="778645"/>
                    <a:pt x="941024" y="922250"/>
                  </a:cubicBezTo>
                  <a:lnTo>
                    <a:pt x="953618" y="949245"/>
                  </a:lnTo>
                  <a:lnTo>
                    <a:pt x="1023820" y="911140"/>
                  </a:lnTo>
                  <a:cubicBezTo>
                    <a:pt x="1078519" y="888005"/>
                    <a:pt x="1138657" y="875211"/>
                    <a:pt x="1201783" y="875211"/>
                  </a:cubicBezTo>
                  <a:cubicBezTo>
                    <a:pt x="1391162" y="875211"/>
                    <a:pt x="1553648" y="990352"/>
                    <a:pt x="1623054" y="1154448"/>
                  </a:cubicBezTo>
                  <a:lnTo>
                    <a:pt x="1641912" y="1215198"/>
                  </a:lnTo>
                  <a:lnTo>
                    <a:pt x="1685221" y="1162707"/>
                  </a:lnTo>
                  <a:cubicBezTo>
                    <a:pt x="1782141" y="1065787"/>
                    <a:pt x="1916036" y="1005840"/>
                    <a:pt x="2063931" y="1005840"/>
                  </a:cubicBezTo>
                  <a:cubicBezTo>
                    <a:pt x="2174853" y="1005840"/>
                    <a:pt x="2277899" y="1039560"/>
                    <a:pt x="2363377" y="1097308"/>
                  </a:cubicBezTo>
                  <a:lnTo>
                    <a:pt x="2409428" y="1135304"/>
                  </a:lnTo>
                  <a:lnTo>
                    <a:pt x="2480562" y="1076613"/>
                  </a:lnTo>
                  <a:cubicBezTo>
                    <a:pt x="2607737" y="990695"/>
                    <a:pt x="2761050" y="940526"/>
                    <a:pt x="2926079" y="940526"/>
                  </a:cubicBezTo>
                  <a:cubicBezTo>
                    <a:pt x="3366158" y="940526"/>
                    <a:pt x="3722913" y="1297281"/>
                    <a:pt x="3722913" y="1737360"/>
                  </a:cubicBezTo>
                  <a:lnTo>
                    <a:pt x="3716237" y="1825599"/>
                  </a:lnTo>
                  <a:lnTo>
                    <a:pt x="3728546" y="1815443"/>
                  </a:lnTo>
                  <a:cubicBezTo>
                    <a:pt x="3801516" y="1766145"/>
                    <a:pt x="3889482" y="1737360"/>
                    <a:pt x="3984171" y="1737360"/>
                  </a:cubicBezTo>
                  <a:cubicBezTo>
                    <a:pt x="4141987" y="1737360"/>
                    <a:pt x="4281127" y="1817319"/>
                    <a:pt x="4363289" y="1938935"/>
                  </a:cubicBezTo>
                  <a:lnTo>
                    <a:pt x="4386727" y="1982117"/>
                  </a:lnTo>
                  <a:lnTo>
                    <a:pt x="4407931" y="1913809"/>
                  </a:lnTo>
                  <a:cubicBezTo>
                    <a:pt x="4519973" y="1648911"/>
                    <a:pt x="4782272" y="1463040"/>
                    <a:pt x="5087982" y="1463040"/>
                  </a:cubicBezTo>
                  <a:cubicBezTo>
                    <a:pt x="5393692" y="1463040"/>
                    <a:pt x="5655991" y="1648911"/>
                    <a:pt x="5768034" y="1913808"/>
                  </a:cubicBezTo>
                  <a:lnTo>
                    <a:pt x="5783337" y="1963108"/>
                  </a:lnTo>
                  <a:lnTo>
                    <a:pt x="5810304" y="1948471"/>
                  </a:lnTo>
                  <a:cubicBezTo>
                    <a:pt x="5853282" y="1930293"/>
                    <a:pt x="5900533" y="1920241"/>
                    <a:pt x="5950132" y="1920241"/>
                  </a:cubicBezTo>
                  <a:cubicBezTo>
                    <a:pt x="6098930" y="1920241"/>
                    <a:pt x="6226597" y="2010709"/>
                    <a:pt x="6281131" y="2139642"/>
                  </a:cubicBezTo>
                  <a:lnTo>
                    <a:pt x="6302768" y="2246812"/>
                  </a:lnTo>
                  <a:lnTo>
                    <a:pt x="4585063" y="2246812"/>
                  </a:lnTo>
                  <a:lnTo>
                    <a:pt x="4585063" y="2246813"/>
                  </a:lnTo>
                  <a:lnTo>
                    <a:pt x="0" y="2246813"/>
                  </a:ln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chemeClr val="bg1"/>
              </a:solidFill>
            </a:ln>
            <a:effectLst>
              <a:innerShdw blurRad="266700" dist="139700" dir="16200000">
                <a:srgbClr val="18ACCA">
                  <a:alpha val="30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3" name="Picture 2" descr="A picture containing toy, doll&#10;&#10;Description automatically generated">
            <a:extLst>
              <a:ext uri="{FF2B5EF4-FFF2-40B4-BE49-F238E27FC236}">
                <a16:creationId xmlns:a16="http://schemas.microsoft.com/office/drawing/2014/main" xmlns="" id="{8C631BC0-D95D-49E3-A735-02489EA7DD9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910" y="4040573"/>
            <a:ext cx="3136816" cy="2876461"/>
          </a:xfrm>
          <a:prstGeom prst="rect">
            <a:avLst/>
          </a:prstGeom>
        </p:spPr>
      </p:pic>
      <p:grpSp>
        <p:nvGrpSpPr>
          <p:cNvPr id="73" name="组合 102">
            <a:extLst>
              <a:ext uri="{FF2B5EF4-FFF2-40B4-BE49-F238E27FC236}">
                <a16:creationId xmlns:a16="http://schemas.microsoft.com/office/drawing/2014/main" xmlns="" id="{67F0FD7C-531A-44F4-8931-41867F46D698}"/>
              </a:ext>
            </a:extLst>
          </p:cNvPr>
          <p:cNvGrpSpPr/>
          <p:nvPr/>
        </p:nvGrpSpPr>
        <p:grpSpPr>
          <a:xfrm>
            <a:off x="10716459" y="5478803"/>
            <a:ext cx="1381174" cy="1328169"/>
            <a:chOff x="9886950" y="4535871"/>
            <a:chExt cx="1834461" cy="2005899"/>
          </a:xfrm>
        </p:grpSpPr>
        <p:sp>
          <p:nvSpPr>
            <p:cNvPr id="78" name="圆角矩形 103">
              <a:extLst>
                <a:ext uri="{FF2B5EF4-FFF2-40B4-BE49-F238E27FC236}">
                  <a16:creationId xmlns:a16="http://schemas.microsoft.com/office/drawing/2014/main" xmlns="" id="{E60F157F-AF9A-4E1B-9001-5F8544DBD399}"/>
                </a:ext>
              </a:extLst>
            </p:cNvPr>
            <p:cNvSpPr/>
            <p:nvPr/>
          </p:nvSpPr>
          <p:spPr>
            <a:xfrm>
              <a:off x="10526487" y="5428190"/>
              <a:ext cx="328183" cy="134639"/>
            </a:xfrm>
            <a:prstGeom prst="roundRect">
              <a:avLst/>
            </a:prstGeom>
            <a:solidFill>
              <a:srgbClr val="C87404"/>
            </a:solidFill>
            <a:ln w="635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9" name="圆角矩形 104">
              <a:extLst>
                <a:ext uri="{FF2B5EF4-FFF2-40B4-BE49-F238E27FC236}">
                  <a16:creationId xmlns:a16="http://schemas.microsoft.com/office/drawing/2014/main" xmlns="" id="{B93EFDDE-75D2-495E-96C5-D2CCD4464820}"/>
                </a:ext>
              </a:extLst>
            </p:cNvPr>
            <p:cNvSpPr/>
            <p:nvPr/>
          </p:nvSpPr>
          <p:spPr>
            <a:xfrm rot="1452078">
              <a:off x="10593807" y="5007442"/>
              <a:ext cx="286109" cy="488068"/>
            </a:xfrm>
            <a:prstGeom prst="roundRect">
              <a:avLst>
                <a:gd name="adj" fmla="val 50000"/>
              </a:avLst>
            </a:prstGeom>
            <a:solidFill>
              <a:srgbClr val="FFC000"/>
            </a:solidFill>
            <a:ln w="635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80" name="组合 105">
              <a:extLst>
                <a:ext uri="{FF2B5EF4-FFF2-40B4-BE49-F238E27FC236}">
                  <a16:creationId xmlns:a16="http://schemas.microsoft.com/office/drawing/2014/main" xmlns="" id="{D8786B4C-4C1B-42CD-AB89-005E49EDA653}"/>
                </a:ext>
              </a:extLst>
            </p:cNvPr>
            <p:cNvGrpSpPr/>
            <p:nvPr/>
          </p:nvGrpSpPr>
          <p:grpSpPr>
            <a:xfrm rot="17559220">
              <a:off x="10526211" y="4117280"/>
              <a:ext cx="611597" cy="1772498"/>
              <a:chOff x="2994660" y="1680210"/>
              <a:chExt cx="1234440" cy="3577590"/>
            </a:xfrm>
            <a:solidFill>
              <a:srgbClr val="FFC000"/>
            </a:solidFill>
          </p:grpSpPr>
          <p:sp>
            <p:nvSpPr>
              <p:cNvPr id="96" name="椭圆 117">
                <a:extLst>
                  <a:ext uri="{FF2B5EF4-FFF2-40B4-BE49-F238E27FC236}">
                    <a16:creationId xmlns:a16="http://schemas.microsoft.com/office/drawing/2014/main" xmlns="" id="{3EE16998-40A1-4D8C-B1C6-73F3A8992E36}"/>
                  </a:ext>
                </a:extLst>
              </p:cNvPr>
              <p:cNvSpPr/>
              <p:nvPr/>
            </p:nvSpPr>
            <p:spPr>
              <a:xfrm>
                <a:off x="3080385" y="1680210"/>
                <a:ext cx="1062990" cy="1062990"/>
              </a:xfrm>
              <a:prstGeom prst="ellipse">
                <a:avLst/>
              </a:prstGeom>
              <a:solidFill>
                <a:srgbClr val="84F6FC"/>
              </a:solidFill>
              <a:ln w="635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7" name="矩形 118">
                <a:extLst>
                  <a:ext uri="{FF2B5EF4-FFF2-40B4-BE49-F238E27FC236}">
                    <a16:creationId xmlns:a16="http://schemas.microsoft.com/office/drawing/2014/main" xmlns="" id="{CB812ED9-B364-4F08-A6D8-7FCEF798F30B}"/>
                  </a:ext>
                </a:extLst>
              </p:cNvPr>
              <p:cNvSpPr/>
              <p:nvPr/>
            </p:nvSpPr>
            <p:spPr>
              <a:xfrm>
                <a:off x="3423285" y="4983480"/>
                <a:ext cx="377190" cy="274320"/>
              </a:xfrm>
              <a:prstGeom prst="rect">
                <a:avLst/>
              </a:prstGeom>
              <a:grpFill/>
              <a:ln w="635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0" name="矩形 119">
                <a:extLst>
                  <a:ext uri="{FF2B5EF4-FFF2-40B4-BE49-F238E27FC236}">
                    <a16:creationId xmlns:a16="http://schemas.microsoft.com/office/drawing/2014/main" xmlns="" id="{E1D64009-ACB0-4509-AE03-FB938A27373F}"/>
                  </a:ext>
                </a:extLst>
              </p:cNvPr>
              <p:cNvSpPr/>
              <p:nvPr/>
            </p:nvSpPr>
            <p:spPr>
              <a:xfrm>
                <a:off x="3314700" y="4297680"/>
                <a:ext cx="594360" cy="742950"/>
              </a:xfrm>
              <a:prstGeom prst="rect">
                <a:avLst/>
              </a:prstGeom>
              <a:grpFill/>
              <a:ln w="635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1" name="矩形 120">
                <a:extLst>
                  <a:ext uri="{FF2B5EF4-FFF2-40B4-BE49-F238E27FC236}">
                    <a16:creationId xmlns:a16="http://schemas.microsoft.com/office/drawing/2014/main" xmlns="" id="{3AB3680E-BDCC-4B61-9F8D-E3038B8A109A}"/>
                  </a:ext>
                </a:extLst>
              </p:cNvPr>
              <p:cNvSpPr/>
              <p:nvPr/>
            </p:nvSpPr>
            <p:spPr>
              <a:xfrm>
                <a:off x="3177540" y="2514600"/>
                <a:ext cx="868680" cy="1874520"/>
              </a:xfrm>
              <a:prstGeom prst="rect">
                <a:avLst/>
              </a:prstGeom>
              <a:grpFill/>
              <a:ln w="63500" cap="rnd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2" name="梯形 121">
                <a:extLst>
                  <a:ext uri="{FF2B5EF4-FFF2-40B4-BE49-F238E27FC236}">
                    <a16:creationId xmlns:a16="http://schemas.microsoft.com/office/drawing/2014/main" xmlns="" id="{E78865DB-3110-4CC5-B60C-B31FDB282316}"/>
                  </a:ext>
                </a:extLst>
              </p:cNvPr>
              <p:cNvSpPr/>
              <p:nvPr/>
            </p:nvSpPr>
            <p:spPr>
              <a:xfrm>
                <a:off x="2994660" y="2137410"/>
                <a:ext cx="1234440" cy="457200"/>
              </a:xfrm>
              <a:prstGeom prst="trapezoid">
                <a:avLst>
                  <a:gd name="adj" fmla="val 4323"/>
                </a:avLst>
              </a:prstGeom>
              <a:grpFill/>
              <a:ln w="635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81" name="椭圆 106">
              <a:extLst>
                <a:ext uri="{FF2B5EF4-FFF2-40B4-BE49-F238E27FC236}">
                  <a16:creationId xmlns:a16="http://schemas.microsoft.com/office/drawing/2014/main" xmlns="" id="{06915197-4871-42BB-AFCF-EE85E9A36567}"/>
                </a:ext>
              </a:extLst>
            </p:cNvPr>
            <p:cNvSpPr/>
            <p:nvPr/>
          </p:nvSpPr>
          <p:spPr>
            <a:xfrm>
              <a:off x="10644296" y="5276721"/>
              <a:ext cx="100980" cy="10098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82" name="直接连接符 107">
              <a:extLst>
                <a:ext uri="{FF2B5EF4-FFF2-40B4-BE49-F238E27FC236}">
                  <a16:creationId xmlns:a16="http://schemas.microsoft.com/office/drawing/2014/main" xmlns="" id="{22AD7632-D3C0-42C8-A31F-2EE39D9CC29C}"/>
                </a:ext>
              </a:extLst>
            </p:cNvPr>
            <p:cNvCxnSpPr>
              <a:stCxn id="78" idx="2"/>
            </p:cNvCxnSpPr>
            <p:nvPr/>
          </p:nvCxnSpPr>
          <p:spPr>
            <a:xfrm flipH="1">
              <a:off x="10686371" y="5562830"/>
              <a:ext cx="4207" cy="95089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直接连接符 108">
              <a:extLst>
                <a:ext uri="{FF2B5EF4-FFF2-40B4-BE49-F238E27FC236}">
                  <a16:creationId xmlns:a16="http://schemas.microsoft.com/office/drawing/2014/main" xmlns="" id="{5B382255-522E-4B94-BFB5-1A5232337C13}"/>
                </a:ext>
              </a:extLst>
            </p:cNvPr>
            <p:cNvCxnSpPr/>
            <p:nvPr/>
          </p:nvCxnSpPr>
          <p:spPr>
            <a:xfrm flipH="1">
              <a:off x="10274038" y="5565635"/>
              <a:ext cx="293122" cy="95650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直接连接符 109">
              <a:extLst>
                <a:ext uri="{FF2B5EF4-FFF2-40B4-BE49-F238E27FC236}">
                  <a16:creationId xmlns:a16="http://schemas.microsoft.com/office/drawing/2014/main" xmlns="" id="{90D739FF-CB4F-4788-B3CE-7448435A79E8}"/>
                </a:ext>
              </a:extLst>
            </p:cNvPr>
            <p:cNvCxnSpPr/>
            <p:nvPr/>
          </p:nvCxnSpPr>
          <p:spPr>
            <a:xfrm>
              <a:off x="10806985" y="5551610"/>
              <a:ext cx="293122" cy="95650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直接连接符 110">
              <a:extLst>
                <a:ext uri="{FF2B5EF4-FFF2-40B4-BE49-F238E27FC236}">
                  <a16:creationId xmlns:a16="http://schemas.microsoft.com/office/drawing/2014/main" xmlns="" id="{AB768757-1BC9-46B0-B13B-03D6ED1E62CC}"/>
                </a:ext>
              </a:extLst>
            </p:cNvPr>
            <p:cNvCxnSpPr/>
            <p:nvPr/>
          </p:nvCxnSpPr>
          <p:spPr>
            <a:xfrm>
              <a:off x="10080494" y="6530550"/>
              <a:ext cx="1489448" cy="0"/>
            </a:xfrm>
            <a:prstGeom prst="line">
              <a:avLst/>
            </a:prstGeom>
            <a:ln w="635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直接连接符 111">
              <a:extLst>
                <a:ext uri="{FF2B5EF4-FFF2-40B4-BE49-F238E27FC236}">
                  <a16:creationId xmlns:a16="http://schemas.microsoft.com/office/drawing/2014/main" xmlns="" id="{0E5C507D-2822-4AE8-B130-0A69E82914FF}"/>
                </a:ext>
              </a:extLst>
            </p:cNvPr>
            <p:cNvCxnSpPr/>
            <p:nvPr/>
          </p:nvCxnSpPr>
          <p:spPr>
            <a:xfrm>
              <a:off x="9886950" y="6541770"/>
              <a:ext cx="103784" cy="0"/>
            </a:xfrm>
            <a:prstGeom prst="line">
              <a:avLst/>
            </a:prstGeom>
            <a:ln w="635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直接连接符 112">
              <a:extLst>
                <a:ext uri="{FF2B5EF4-FFF2-40B4-BE49-F238E27FC236}">
                  <a16:creationId xmlns:a16="http://schemas.microsoft.com/office/drawing/2014/main" xmlns="" id="{38CA27B8-388F-4ABD-8E6D-D4F9F924EE39}"/>
                </a:ext>
              </a:extLst>
            </p:cNvPr>
            <p:cNvCxnSpPr/>
            <p:nvPr/>
          </p:nvCxnSpPr>
          <p:spPr>
            <a:xfrm>
              <a:off x="11665311" y="6527745"/>
              <a:ext cx="56100" cy="0"/>
            </a:xfrm>
            <a:prstGeom prst="line">
              <a:avLst/>
            </a:prstGeom>
            <a:ln w="635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2" name="矩形 113">
              <a:extLst>
                <a:ext uri="{FF2B5EF4-FFF2-40B4-BE49-F238E27FC236}">
                  <a16:creationId xmlns:a16="http://schemas.microsoft.com/office/drawing/2014/main" xmlns="" id="{FBE10BEB-2C2E-4FA2-8B0C-DF466AAF3EA9}"/>
                </a:ext>
              </a:extLst>
            </p:cNvPr>
            <p:cNvSpPr/>
            <p:nvPr/>
          </p:nvSpPr>
          <p:spPr>
            <a:xfrm rot="17559220">
              <a:off x="10853495" y="4455518"/>
              <a:ext cx="79608" cy="824798"/>
            </a:xfrm>
            <a:prstGeom prst="rect">
              <a:avLst/>
            </a:prstGeom>
            <a:solidFill>
              <a:schemeClr val="bg1"/>
            </a:solidFill>
            <a:ln w="63500"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3" name="矩形 114">
              <a:extLst>
                <a:ext uri="{FF2B5EF4-FFF2-40B4-BE49-F238E27FC236}">
                  <a16:creationId xmlns:a16="http://schemas.microsoft.com/office/drawing/2014/main" xmlns="" id="{CD64AF73-61AF-45FD-9D30-7C2075CD5A08}"/>
                </a:ext>
              </a:extLst>
            </p:cNvPr>
            <p:cNvSpPr/>
            <p:nvPr/>
          </p:nvSpPr>
          <p:spPr>
            <a:xfrm rot="17559220">
              <a:off x="10743004" y="4722219"/>
              <a:ext cx="79608" cy="824798"/>
            </a:xfrm>
            <a:prstGeom prst="rect">
              <a:avLst/>
            </a:prstGeom>
            <a:solidFill>
              <a:srgbClr val="FC9204"/>
            </a:solidFill>
            <a:ln w="63500"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4" name="矩形 115">
              <a:extLst>
                <a:ext uri="{FF2B5EF4-FFF2-40B4-BE49-F238E27FC236}">
                  <a16:creationId xmlns:a16="http://schemas.microsoft.com/office/drawing/2014/main" xmlns="" id="{7F84823C-7271-4D1B-A6A7-424ECF38888F}"/>
                </a:ext>
              </a:extLst>
            </p:cNvPr>
            <p:cNvSpPr/>
            <p:nvPr/>
          </p:nvSpPr>
          <p:spPr>
            <a:xfrm rot="17559220">
              <a:off x="10372657" y="4488927"/>
              <a:ext cx="84972" cy="178859"/>
            </a:xfrm>
            <a:prstGeom prst="rect">
              <a:avLst/>
            </a:prstGeom>
            <a:solidFill>
              <a:schemeClr val="bg1"/>
            </a:solidFill>
            <a:ln w="63500"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5" name="矩形 116">
              <a:extLst>
                <a:ext uri="{FF2B5EF4-FFF2-40B4-BE49-F238E27FC236}">
                  <a16:creationId xmlns:a16="http://schemas.microsoft.com/office/drawing/2014/main" xmlns="" id="{F42552F2-6362-4F54-92F9-EE61617F87D9}"/>
                </a:ext>
              </a:extLst>
            </p:cNvPr>
            <p:cNvSpPr/>
            <p:nvPr/>
          </p:nvSpPr>
          <p:spPr>
            <a:xfrm rot="17559220">
              <a:off x="11189014" y="5155725"/>
              <a:ext cx="256730" cy="87380"/>
            </a:xfrm>
            <a:prstGeom prst="rect">
              <a:avLst/>
            </a:prstGeom>
            <a:solidFill>
              <a:schemeClr val="tx1"/>
            </a:solidFill>
            <a:ln w="63500"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45" name="Picture 44" descr="A picture containing toy, doll&#10;&#10;Description automatically generated">
            <a:extLst>
              <a:ext uri="{FF2B5EF4-FFF2-40B4-BE49-F238E27FC236}">
                <a16:creationId xmlns="" xmlns:a16="http://schemas.microsoft.com/office/drawing/2014/main" id="{22687031-7279-447A-B745-0E5443EA3E3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1656" y="3429000"/>
            <a:ext cx="2258112" cy="3507747"/>
          </a:xfrm>
          <a:prstGeom prst="rect">
            <a:avLst/>
          </a:prstGeom>
        </p:spPr>
      </p:pic>
      <p:sp>
        <p:nvSpPr>
          <p:cNvPr id="39" name="Cloud Callout 38"/>
          <p:cNvSpPr/>
          <p:nvPr/>
        </p:nvSpPr>
        <p:spPr>
          <a:xfrm>
            <a:off x="6499411" y="443752"/>
            <a:ext cx="5190668" cy="2474457"/>
          </a:xfrm>
          <a:prstGeom prst="cloudCallout">
            <a:avLst>
              <a:gd name="adj1" fmla="val -7280"/>
              <a:gd name="adj2" fmla="val 76183"/>
            </a:avLst>
          </a:prstGeom>
          <a:solidFill>
            <a:schemeClr val="accent6">
              <a:lumMod val="20000"/>
              <a:lumOff val="80000"/>
            </a:schemeClr>
          </a:solidFill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l-NL" sz="3600" b="1">
                <a:latin typeface="Times New Roman" pitchFamily="18" charset="0"/>
                <a:cs typeface="Times New Roman" pitchFamily="18" charset="0"/>
              </a:rPr>
              <a:t>Chào </a:t>
            </a:r>
            <a:r>
              <a:rPr lang="nl-NL" sz="3600" b="1" smtClean="0">
                <a:latin typeface="Times New Roman" pitchFamily="18" charset="0"/>
                <a:cs typeface="Times New Roman" pitchFamily="18" charset="0"/>
              </a:rPr>
              <a:t>các bạn. Các bạn đến lâu chưa?</a:t>
            </a:r>
            <a:endParaRPr lang="vi-VN" sz="3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Cloud Callout 39"/>
          <p:cNvSpPr/>
          <p:nvPr/>
        </p:nvSpPr>
        <p:spPr>
          <a:xfrm>
            <a:off x="80681" y="329052"/>
            <a:ext cx="5728447" cy="3086502"/>
          </a:xfrm>
          <a:prstGeom prst="cloudCallout">
            <a:avLst>
              <a:gd name="adj1" fmla="val -9804"/>
              <a:gd name="adj2" fmla="val 71516"/>
            </a:avLst>
          </a:prstGeom>
          <a:solidFill>
            <a:srgbClr val="FF8599"/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r>
              <a:rPr lang="nl-NL" sz="40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Bọn mình mới đến. Chúng mình cùng vào lớp nhé!</a:t>
            </a:r>
            <a:endParaRPr lang="en-US" sz="4000" b="1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140458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4">
            <a:extLst>
              <a:ext uri="{FF2B5EF4-FFF2-40B4-BE49-F238E27FC236}">
                <a16:creationId xmlns:a16="http://schemas.microsoft.com/office/drawing/2014/main" xmlns="" id="{FE35D56B-432D-45D1-B626-3F07CB9F93C0}"/>
              </a:ext>
            </a:extLst>
          </p:cNvPr>
          <p:cNvSpPr/>
          <p:nvPr/>
        </p:nvSpPr>
        <p:spPr>
          <a:xfrm>
            <a:off x="0" y="1693092"/>
            <a:ext cx="12192000" cy="3573194"/>
          </a:xfrm>
          <a:prstGeom prst="rect">
            <a:avLst/>
          </a:prstGeom>
          <a:solidFill>
            <a:srgbClr val="19B4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13" name="图片 44">
            <a:extLst>
              <a:ext uri="{FF2B5EF4-FFF2-40B4-BE49-F238E27FC236}">
                <a16:creationId xmlns:a16="http://schemas.microsoft.com/office/drawing/2014/main" xmlns="" id="{AE9BCBE9-6B37-44E0-98CD-D93AD117092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492" t="19496" r="20058" b="16370"/>
          <a:stretch/>
        </p:blipFill>
        <p:spPr>
          <a:xfrm>
            <a:off x="503714" y="1886217"/>
            <a:ext cx="1321220" cy="2897414"/>
          </a:xfrm>
          <a:prstGeom prst="rect">
            <a:avLst/>
          </a:prstGeom>
        </p:spPr>
      </p:pic>
      <p:grpSp>
        <p:nvGrpSpPr>
          <p:cNvPr id="14" name="组合 73">
            <a:extLst>
              <a:ext uri="{FF2B5EF4-FFF2-40B4-BE49-F238E27FC236}">
                <a16:creationId xmlns:a16="http://schemas.microsoft.com/office/drawing/2014/main" xmlns="" id="{194AADA8-2580-4585-AEC1-C968C5327AD5}"/>
              </a:ext>
            </a:extLst>
          </p:cNvPr>
          <p:cNvGrpSpPr/>
          <p:nvPr/>
        </p:nvGrpSpPr>
        <p:grpSpPr>
          <a:xfrm>
            <a:off x="0" y="3003732"/>
            <a:ext cx="6346925" cy="2262554"/>
            <a:chOff x="0" y="4595446"/>
            <a:chExt cx="6346925" cy="2262554"/>
          </a:xfrm>
        </p:grpSpPr>
        <p:sp>
          <p:nvSpPr>
            <p:cNvPr id="15" name="任意多边形 71">
              <a:extLst>
                <a:ext uri="{FF2B5EF4-FFF2-40B4-BE49-F238E27FC236}">
                  <a16:creationId xmlns:a16="http://schemas.microsoft.com/office/drawing/2014/main" xmlns="" id="{3C9CBB61-9614-471B-BAC0-9FF9CFA4B6E3}"/>
                </a:ext>
              </a:extLst>
            </p:cNvPr>
            <p:cNvSpPr/>
            <p:nvPr/>
          </p:nvSpPr>
          <p:spPr>
            <a:xfrm>
              <a:off x="0" y="4611187"/>
              <a:ext cx="6302768" cy="2246813"/>
            </a:xfrm>
            <a:custGeom>
              <a:avLst/>
              <a:gdLst>
                <a:gd name="connsiteX0" fmla="*/ 0 w 6302768"/>
                <a:gd name="connsiteY0" fmla="*/ 0 h 2246813"/>
                <a:gd name="connsiteX1" fmla="*/ 529046 w 6302768"/>
                <a:gd name="connsiteY1" fmla="*/ 529046 h 2246813"/>
                <a:gd name="connsiteX2" fmla="*/ 518298 w 6302768"/>
                <a:gd name="connsiteY2" fmla="*/ 635667 h 2246813"/>
                <a:gd name="connsiteX3" fmla="*/ 518255 w 6302768"/>
                <a:gd name="connsiteY3" fmla="*/ 635806 h 2246813"/>
                <a:gd name="connsiteX4" fmla="*/ 549544 w 6302768"/>
                <a:gd name="connsiteY4" fmla="*/ 638960 h 2246813"/>
                <a:gd name="connsiteX5" fmla="*/ 941024 w 6302768"/>
                <a:gd name="connsiteY5" fmla="*/ 922250 h 2246813"/>
                <a:gd name="connsiteX6" fmla="*/ 953618 w 6302768"/>
                <a:gd name="connsiteY6" fmla="*/ 949245 h 2246813"/>
                <a:gd name="connsiteX7" fmla="*/ 1023820 w 6302768"/>
                <a:gd name="connsiteY7" fmla="*/ 911140 h 2246813"/>
                <a:gd name="connsiteX8" fmla="*/ 1201783 w 6302768"/>
                <a:gd name="connsiteY8" fmla="*/ 875211 h 2246813"/>
                <a:gd name="connsiteX9" fmla="*/ 1623054 w 6302768"/>
                <a:gd name="connsiteY9" fmla="*/ 1154448 h 2246813"/>
                <a:gd name="connsiteX10" fmla="*/ 1641912 w 6302768"/>
                <a:gd name="connsiteY10" fmla="*/ 1215198 h 2246813"/>
                <a:gd name="connsiteX11" fmla="*/ 1685221 w 6302768"/>
                <a:gd name="connsiteY11" fmla="*/ 1162707 h 2246813"/>
                <a:gd name="connsiteX12" fmla="*/ 2063931 w 6302768"/>
                <a:gd name="connsiteY12" fmla="*/ 1005840 h 2246813"/>
                <a:gd name="connsiteX13" fmla="*/ 2363377 w 6302768"/>
                <a:gd name="connsiteY13" fmla="*/ 1097308 h 2246813"/>
                <a:gd name="connsiteX14" fmla="*/ 2409428 w 6302768"/>
                <a:gd name="connsiteY14" fmla="*/ 1135304 h 2246813"/>
                <a:gd name="connsiteX15" fmla="*/ 2480562 w 6302768"/>
                <a:gd name="connsiteY15" fmla="*/ 1076613 h 2246813"/>
                <a:gd name="connsiteX16" fmla="*/ 2926079 w 6302768"/>
                <a:gd name="connsiteY16" fmla="*/ 940526 h 2246813"/>
                <a:gd name="connsiteX17" fmla="*/ 3722913 w 6302768"/>
                <a:gd name="connsiteY17" fmla="*/ 1737360 h 2246813"/>
                <a:gd name="connsiteX18" fmla="*/ 3716237 w 6302768"/>
                <a:gd name="connsiteY18" fmla="*/ 1825599 h 2246813"/>
                <a:gd name="connsiteX19" fmla="*/ 3728546 w 6302768"/>
                <a:gd name="connsiteY19" fmla="*/ 1815443 h 2246813"/>
                <a:gd name="connsiteX20" fmla="*/ 3984171 w 6302768"/>
                <a:gd name="connsiteY20" fmla="*/ 1737360 h 2246813"/>
                <a:gd name="connsiteX21" fmla="*/ 4363289 w 6302768"/>
                <a:gd name="connsiteY21" fmla="*/ 1938935 h 2246813"/>
                <a:gd name="connsiteX22" fmla="*/ 4386727 w 6302768"/>
                <a:gd name="connsiteY22" fmla="*/ 1982117 h 2246813"/>
                <a:gd name="connsiteX23" fmla="*/ 4407931 w 6302768"/>
                <a:gd name="connsiteY23" fmla="*/ 1913809 h 2246813"/>
                <a:gd name="connsiteX24" fmla="*/ 5087982 w 6302768"/>
                <a:gd name="connsiteY24" fmla="*/ 1463040 h 2246813"/>
                <a:gd name="connsiteX25" fmla="*/ 5768034 w 6302768"/>
                <a:gd name="connsiteY25" fmla="*/ 1913808 h 2246813"/>
                <a:gd name="connsiteX26" fmla="*/ 5783337 w 6302768"/>
                <a:gd name="connsiteY26" fmla="*/ 1963108 h 2246813"/>
                <a:gd name="connsiteX27" fmla="*/ 5810304 w 6302768"/>
                <a:gd name="connsiteY27" fmla="*/ 1948471 h 2246813"/>
                <a:gd name="connsiteX28" fmla="*/ 5950132 w 6302768"/>
                <a:gd name="connsiteY28" fmla="*/ 1920241 h 2246813"/>
                <a:gd name="connsiteX29" fmla="*/ 6281131 w 6302768"/>
                <a:gd name="connsiteY29" fmla="*/ 2139642 h 2246813"/>
                <a:gd name="connsiteX30" fmla="*/ 6302768 w 6302768"/>
                <a:gd name="connsiteY30" fmla="*/ 2246812 h 2246813"/>
                <a:gd name="connsiteX31" fmla="*/ 4585063 w 6302768"/>
                <a:gd name="connsiteY31" fmla="*/ 2246812 h 2246813"/>
                <a:gd name="connsiteX32" fmla="*/ 4585063 w 6302768"/>
                <a:gd name="connsiteY32" fmla="*/ 2246813 h 2246813"/>
                <a:gd name="connsiteX33" fmla="*/ 0 w 6302768"/>
                <a:gd name="connsiteY33" fmla="*/ 2246813 h 2246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6302768" h="2246813">
                  <a:moveTo>
                    <a:pt x="0" y="0"/>
                  </a:moveTo>
                  <a:cubicBezTo>
                    <a:pt x="292184" y="0"/>
                    <a:pt x="529046" y="236862"/>
                    <a:pt x="529046" y="529046"/>
                  </a:cubicBezTo>
                  <a:cubicBezTo>
                    <a:pt x="529046" y="565569"/>
                    <a:pt x="525345" y="601228"/>
                    <a:pt x="518298" y="635667"/>
                  </a:cubicBezTo>
                  <a:lnTo>
                    <a:pt x="518255" y="635806"/>
                  </a:lnTo>
                  <a:lnTo>
                    <a:pt x="549544" y="638960"/>
                  </a:lnTo>
                  <a:cubicBezTo>
                    <a:pt x="716958" y="673218"/>
                    <a:pt x="858449" y="778645"/>
                    <a:pt x="941024" y="922250"/>
                  </a:cubicBezTo>
                  <a:lnTo>
                    <a:pt x="953618" y="949245"/>
                  </a:lnTo>
                  <a:lnTo>
                    <a:pt x="1023820" y="911140"/>
                  </a:lnTo>
                  <a:cubicBezTo>
                    <a:pt x="1078519" y="888005"/>
                    <a:pt x="1138657" y="875211"/>
                    <a:pt x="1201783" y="875211"/>
                  </a:cubicBezTo>
                  <a:cubicBezTo>
                    <a:pt x="1391162" y="875211"/>
                    <a:pt x="1553648" y="990352"/>
                    <a:pt x="1623054" y="1154448"/>
                  </a:cubicBezTo>
                  <a:lnTo>
                    <a:pt x="1641912" y="1215198"/>
                  </a:lnTo>
                  <a:lnTo>
                    <a:pt x="1685221" y="1162707"/>
                  </a:lnTo>
                  <a:cubicBezTo>
                    <a:pt x="1782141" y="1065787"/>
                    <a:pt x="1916036" y="1005840"/>
                    <a:pt x="2063931" y="1005840"/>
                  </a:cubicBezTo>
                  <a:cubicBezTo>
                    <a:pt x="2174853" y="1005840"/>
                    <a:pt x="2277899" y="1039560"/>
                    <a:pt x="2363377" y="1097308"/>
                  </a:cubicBezTo>
                  <a:lnTo>
                    <a:pt x="2409428" y="1135304"/>
                  </a:lnTo>
                  <a:lnTo>
                    <a:pt x="2480562" y="1076613"/>
                  </a:lnTo>
                  <a:cubicBezTo>
                    <a:pt x="2607737" y="990695"/>
                    <a:pt x="2761050" y="940526"/>
                    <a:pt x="2926079" y="940526"/>
                  </a:cubicBezTo>
                  <a:cubicBezTo>
                    <a:pt x="3366158" y="940526"/>
                    <a:pt x="3722913" y="1297281"/>
                    <a:pt x="3722913" y="1737360"/>
                  </a:cubicBezTo>
                  <a:lnTo>
                    <a:pt x="3716237" y="1825599"/>
                  </a:lnTo>
                  <a:lnTo>
                    <a:pt x="3728546" y="1815443"/>
                  </a:lnTo>
                  <a:cubicBezTo>
                    <a:pt x="3801516" y="1766145"/>
                    <a:pt x="3889482" y="1737360"/>
                    <a:pt x="3984171" y="1737360"/>
                  </a:cubicBezTo>
                  <a:cubicBezTo>
                    <a:pt x="4141987" y="1737360"/>
                    <a:pt x="4281127" y="1817319"/>
                    <a:pt x="4363289" y="1938935"/>
                  </a:cubicBezTo>
                  <a:lnTo>
                    <a:pt x="4386727" y="1982117"/>
                  </a:lnTo>
                  <a:lnTo>
                    <a:pt x="4407931" y="1913809"/>
                  </a:lnTo>
                  <a:cubicBezTo>
                    <a:pt x="4519973" y="1648911"/>
                    <a:pt x="4782272" y="1463040"/>
                    <a:pt x="5087982" y="1463040"/>
                  </a:cubicBezTo>
                  <a:cubicBezTo>
                    <a:pt x="5393692" y="1463040"/>
                    <a:pt x="5655991" y="1648911"/>
                    <a:pt x="5768034" y="1913808"/>
                  </a:cubicBezTo>
                  <a:lnTo>
                    <a:pt x="5783337" y="1963108"/>
                  </a:lnTo>
                  <a:lnTo>
                    <a:pt x="5810304" y="1948471"/>
                  </a:lnTo>
                  <a:cubicBezTo>
                    <a:pt x="5853282" y="1930293"/>
                    <a:pt x="5900533" y="1920241"/>
                    <a:pt x="5950132" y="1920241"/>
                  </a:cubicBezTo>
                  <a:cubicBezTo>
                    <a:pt x="6098930" y="1920241"/>
                    <a:pt x="6226597" y="2010709"/>
                    <a:pt x="6281131" y="2139642"/>
                  </a:cubicBezTo>
                  <a:lnTo>
                    <a:pt x="6302768" y="2246812"/>
                  </a:lnTo>
                  <a:lnTo>
                    <a:pt x="4585063" y="2246812"/>
                  </a:lnTo>
                  <a:lnTo>
                    <a:pt x="4585063" y="2246813"/>
                  </a:lnTo>
                  <a:lnTo>
                    <a:pt x="0" y="2246813"/>
                  </a:ln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chemeClr val="bg1"/>
              </a:solidFill>
            </a:ln>
            <a:effectLst>
              <a:outerShdw blurRad="203200" dist="63500" dir="18900000" algn="bl" rotWithShape="0">
                <a:schemeClr val="bg1">
                  <a:alpha val="5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任意多边形 68">
              <a:extLst>
                <a:ext uri="{FF2B5EF4-FFF2-40B4-BE49-F238E27FC236}">
                  <a16:creationId xmlns:a16="http://schemas.microsoft.com/office/drawing/2014/main" xmlns="" id="{C4C6B69F-FEA9-4A67-9EE2-ED59BC3A4A10}"/>
                </a:ext>
              </a:extLst>
            </p:cNvPr>
            <p:cNvSpPr/>
            <p:nvPr/>
          </p:nvSpPr>
          <p:spPr>
            <a:xfrm>
              <a:off x="0" y="4595446"/>
              <a:ext cx="6346925" cy="2262554"/>
            </a:xfrm>
            <a:custGeom>
              <a:avLst/>
              <a:gdLst>
                <a:gd name="connsiteX0" fmla="*/ 0 w 6302768"/>
                <a:gd name="connsiteY0" fmla="*/ 0 h 2246813"/>
                <a:gd name="connsiteX1" fmla="*/ 529046 w 6302768"/>
                <a:gd name="connsiteY1" fmla="*/ 529046 h 2246813"/>
                <a:gd name="connsiteX2" fmla="*/ 518298 w 6302768"/>
                <a:gd name="connsiteY2" fmla="*/ 635667 h 2246813"/>
                <a:gd name="connsiteX3" fmla="*/ 518255 w 6302768"/>
                <a:gd name="connsiteY3" fmla="*/ 635806 h 2246813"/>
                <a:gd name="connsiteX4" fmla="*/ 549544 w 6302768"/>
                <a:gd name="connsiteY4" fmla="*/ 638960 h 2246813"/>
                <a:gd name="connsiteX5" fmla="*/ 941024 w 6302768"/>
                <a:gd name="connsiteY5" fmla="*/ 922250 h 2246813"/>
                <a:gd name="connsiteX6" fmla="*/ 953618 w 6302768"/>
                <a:gd name="connsiteY6" fmla="*/ 949245 h 2246813"/>
                <a:gd name="connsiteX7" fmla="*/ 1023820 w 6302768"/>
                <a:gd name="connsiteY7" fmla="*/ 911140 h 2246813"/>
                <a:gd name="connsiteX8" fmla="*/ 1201783 w 6302768"/>
                <a:gd name="connsiteY8" fmla="*/ 875211 h 2246813"/>
                <a:gd name="connsiteX9" fmla="*/ 1623054 w 6302768"/>
                <a:gd name="connsiteY9" fmla="*/ 1154448 h 2246813"/>
                <a:gd name="connsiteX10" fmla="*/ 1641912 w 6302768"/>
                <a:gd name="connsiteY10" fmla="*/ 1215198 h 2246813"/>
                <a:gd name="connsiteX11" fmla="*/ 1685221 w 6302768"/>
                <a:gd name="connsiteY11" fmla="*/ 1162707 h 2246813"/>
                <a:gd name="connsiteX12" fmla="*/ 2063931 w 6302768"/>
                <a:gd name="connsiteY12" fmla="*/ 1005840 h 2246813"/>
                <a:gd name="connsiteX13" fmla="*/ 2363377 w 6302768"/>
                <a:gd name="connsiteY13" fmla="*/ 1097308 h 2246813"/>
                <a:gd name="connsiteX14" fmla="*/ 2409428 w 6302768"/>
                <a:gd name="connsiteY14" fmla="*/ 1135304 h 2246813"/>
                <a:gd name="connsiteX15" fmla="*/ 2480562 w 6302768"/>
                <a:gd name="connsiteY15" fmla="*/ 1076613 h 2246813"/>
                <a:gd name="connsiteX16" fmla="*/ 2926079 w 6302768"/>
                <a:gd name="connsiteY16" fmla="*/ 940526 h 2246813"/>
                <a:gd name="connsiteX17" fmla="*/ 3722913 w 6302768"/>
                <a:gd name="connsiteY17" fmla="*/ 1737360 h 2246813"/>
                <a:gd name="connsiteX18" fmla="*/ 3716237 w 6302768"/>
                <a:gd name="connsiteY18" fmla="*/ 1825599 h 2246813"/>
                <a:gd name="connsiteX19" fmla="*/ 3728546 w 6302768"/>
                <a:gd name="connsiteY19" fmla="*/ 1815443 h 2246813"/>
                <a:gd name="connsiteX20" fmla="*/ 3984171 w 6302768"/>
                <a:gd name="connsiteY20" fmla="*/ 1737360 h 2246813"/>
                <a:gd name="connsiteX21" fmla="*/ 4363289 w 6302768"/>
                <a:gd name="connsiteY21" fmla="*/ 1938935 h 2246813"/>
                <a:gd name="connsiteX22" fmla="*/ 4386727 w 6302768"/>
                <a:gd name="connsiteY22" fmla="*/ 1982117 h 2246813"/>
                <a:gd name="connsiteX23" fmla="*/ 4407931 w 6302768"/>
                <a:gd name="connsiteY23" fmla="*/ 1913809 h 2246813"/>
                <a:gd name="connsiteX24" fmla="*/ 5087982 w 6302768"/>
                <a:gd name="connsiteY24" fmla="*/ 1463040 h 2246813"/>
                <a:gd name="connsiteX25" fmla="*/ 5768034 w 6302768"/>
                <a:gd name="connsiteY25" fmla="*/ 1913808 h 2246813"/>
                <a:gd name="connsiteX26" fmla="*/ 5783337 w 6302768"/>
                <a:gd name="connsiteY26" fmla="*/ 1963108 h 2246813"/>
                <a:gd name="connsiteX27" fmla="*/ 5810304 w 6302768"/>
                <a:gd name="connsiteY27" fmla="*/ 1948471 h 2246813"/>
                <a:gd name="connsiteX28" fmla="*/ 5950132 w 6302768"/>
                <a:gd name="connsiteY28" fmla="*/ 1920241 h 2246813"/>
                <a:gd name="connsiteX29" fmla="*/ 6281131 w 6302768"/>
                <a:gd name="connsiteY29" fmla="*/ 2139642 h 2246813"/>
                <a:gd name="connsiteX30" fmla="*/ 6302768 w 6302768"/>
                <a:gd name="connsiteY30" fmla="*/ 2246812 h 2246813"/>
                <a:gd name="connsiteX31" fmla="*/ 4585063 w 6302768"/>
                <a:gd name="connsiteY31" fmla="*/ 2246812 h 2246813"/>
                <a:gd name="connsiteX32" fmla="*/ 4585063 w 6302768"/>
                <a:gd name="connsiteY32" fmla="*/ 2246813 h 2246813"/>
                <a:gd name="connsiteX33" fmla="*/ 0 w 6302768"/>
                <a:gd name="connsiteY33" fmla="*/ 2246813 h 2246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6302768" h="2246813">
                  <a:moveTo>
                    <a:pt x="0" y="0"/>
                  </a:moveTo>
                  <a:cubicBezTo>
                    <a:pt x="292184" y="0"/>
                    <a:pt x="529046" y="236862"/>
                    <a:pt x="529046" y="529046"/>
                  </a:cubicBezTo>
                  <a:cubicBezTo>
                    <a:pt x="529046" y="565569"/>
                    <a:pt x="525345" y="601228"/>
                    <a:pt x="518298" y="635667"/>
                  </a:cubicBezTo>
                  <a:lnTo>
                    <a:pt x="518255" y="635806"/>
                  </a:lnTo>
                  <a:lnTo>
                    <a:pt x="549544" y="638960"/>
                  </a:lnTo>
                  <a:cubicBezTo>
                    <a:pt x="716958" y="673218"/>
                    <a:pt x="858449" y="778645"/>
                    <a:pt x="941024" y="922250"/>
                  </a:cubicBezTo>
                  <a:lnTo>
                    <a:pt x="953618" y="949245"/>
                  </a:lnTo>
                  <a:lnTo>
                    <a:pt x="1023820" y="911140"/>
                  </a:lnTo>
                  <a:cubicBezTo>
                    <a:pt x="1078519" y="888005"/>
                    <a:pt x="1138657" y="875211"/>
                    <a:pt x="1201783" y="875211"/>
                  </a:cubicBezTo>
                  <a:cubicBezTo>
                    <a:pt x="1391162" y="875211"/>
                    <a:pt x="1553648" y="990352"/>
                    <a:pt x="1623054" y="1154448"/>
                  </a:cubicBezTo>
                  <a:lnTo>
                    <a:pt x="1641912" y="1215198"/>
                  </a:lnTo>
                  <a:lnTo>
                    <a:pt x="1685221" y="1162707"/>
                  </a:lnTo>
                  <a:cubicBezTo>
                    <a:pt x="1782141" y="1065787"/>
                    <a:pt x="1916036" y="1005840"/>
                    <a:pt x="2063931" y="1005840"/>
                  </a:cubicBezTo>
                  <a:cubicBezTo>
                    <a:pt x="2174853" y="1005840"/>
                    <a:pt x="2277899" y="1039560"/>
                    <a:pt x="2363377" y="1097308"/>
                  </a:cubicBezTo>
                  <a:lnTo>
                    <a:pt x="2409428" y="1135304"/>
                  </a:lnTo>
                  <a:lnTo>
                    <a:pt x="2480562" y="1076613"/>
                  </a:lnTo>
                  <a:cubicBezTo>
                    <a:pt x="2607737" y="990695"/>
                    <a:pt x="2761050" y="940526"/>
                    <a:pt x="2926079" y="940526"/>
                  </a:cubicBezTo>
                  <a:cubicBezTo>
                    <a:pt x="3366158" y="940526"/>
                    <a:pt x="3722913" y="1297281"/>
                    <a:pt x="3722913" y="1737360"/>
                  </a:cubicBezTo>
                  <a:lnTo>
                    <a:pt x="3716237" y="1825599"/>
                  </a:lnTo>
                  <a:lnTo>
                    <a:pt x="3728546" y="1815443"/>
                  </a:lnTo>
                  <a:cubicBezTo>
                    <a:pt x="3801516" y="1766145"/>
                    <a:pt x="3889482" y="1737360"/>
                    <a:pt x="3984171" y="1737360"/>
                  </a:cubicBezTo>
                  <a:cubicBezTo>
                    <a:pt x="4141987" y="1737360"/>
                    <a:pt x="4281127" y="1817319"/>
                    <a:pt x="4363289" y="1938935"/>
                  </a:cubicBezTo>
                  <a:lnTo>
                    <a:pt x="4386727" y="1982117"/>
                  </a:lnTo>
                  <a:lnTo>
                    <a:pt x="4407931" y="1913809"/>
                  </a:lnTo>
                  <a:cubicBezTo>
                    <a:pt x="4519973" y="1648911"/>
                    <a:pt x="4782272" y="1463040"/>
                    <a:pt x="5087982" y="1463040"/>
                  </a:cubicBezTo>
                  <a:cubicBezTo>
                    <a:pt x="5393692" y="1463040"/>
                    <a:pt x="5655991" y="1648911"/>
                    <a:pt x="5768034" y="1913808"/>
                  </a:cubicBezTo>
                  <a:lnTo>
                    <a:pt x="5783337" y="1963108"/>
                  </a:lnTo>
                  <a:lnTo>
                    <a:pt x="5810304" y="1948471"/>
                  </a:lnTo>
                  <a:cubicBezTo>
                    <a:pt x="5853282" y="1930293"/>
                    <a:pt x="5900533" y="1920241"/>
                    <a:pt x="5950132" y="1920241"/>
                  </a:cubicBezTo>
                  <a:cubicBezTo>
                    <a:pt x="6098930" y="1920241"/>
                    <a:pt x="6226597" y="2010709"/>
                    <a:pt x="6281131" y="2139642"/>
                  </a:cubicBezTo>
                  <a:lnTo>
                    <a:pt x="6302768" y="2246812"/>
                  </a:lnTo>
                  <a:lnTo>
                    <a:pt x="4585063" y="2246812"/>
                  </a:lnTo>
                  <a:lnTo>
                    <a:pt x="4585063" y="2246813"/>
                  </a:lnTo>
                  <a:lnTo>
                    <a:pt x="0" y="2246813"/>
                  </a:ln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chemeClr val="bg1"/>
              </a:solidFill>
            </a:ln>
            <a:effectLst>
              <a:innerShdw blurRad="266700" dist="139700" dir="16200000">
                <a:srgbClr val="18ACCA">
                  <a:alpha val="30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7" name="组合 44">
            <a:extLst>
              <a:ext uri="{FF2B5EF4-FFF2-40B4-BE49-F238E27FC236}">
                <a16:creationId xmlns:a16="http://schemas.microsoft.com/office/drawing/2014/main" xmlns="" id="{AA0F831D-6CD7-42F9-AAAA-646933618037}"/>
              </a:ext>
            </a:extLst>
          </p:cNvPr>
          <p:cNvGrpSpPr/>
          <p:nvPr/>
        </p:nvGrpSpPr>
        <p:grpSpPr>
          <a:xfrm rot="1845734">
            <a:off x="2806956" y="1798308"/>
            <a:ext cx="1270929" cy="938559"/>
            <a:chOff x="467955" y="825830"/>
            <a:chExt cx="1688486" cy="1246918"/>
          </a:xfrm>
        </p:grpSpPr>
        <p:sp>
          <p:nvSpPr>
            <p:cNvPr id="18" name="梯形 96">
              <a:extLst>
                <a:ext uri="{FF2B5EF4-FFF2-40B4-BE49-F238E27FC236}">
                  <a16:creationId xmlns:a16="http://schemas.microsoft.com/office/drawing/2014/main" xmlns="" id="{EA60B076-359F-4F7F-BB05-52EFD82E5350}"/>
                </a:ext>
              </a:extLst>
            </p:cNvPr>
            <p:cNvSpPr/>
            <p:nvPr/>
          </p:nvSpPr>
          <p:spPr>
            <a:xfrm rot="4183552">
              <a:off x="756190" y="835010"/>
              <a:ext cx="949503" cy="1525973"/>
            </a:xfrm>
            <a:custGeom>
              <a:avLst/>
              <a:gdLst/>
              <a:ahLst/>
              <a:cxnLst/>
              <a:rect l="l" t="t" r="r" b="b"/>
              <a:pathLst>
                <a:path w="1638954" h="2632273">
                  <a:moveTo>
                    <a:pt x="460131" y="0"/>
                  </a:moveTo>
                  <a:lnTo>
                    <a:pt x="985333" y="24657"/>
                  </a:lnTo>
                  <a:cubicBezTo>
                    <a:pt x="904127" y="674964"/>
                    <a:pt x="987214" y="1517335"/>
                    <a:pt x="1638954" y="2440233"/>
                  </a:cubicBezTo>
                  <a:lnTo>
                    <a:pt x="1063128" y="2071125"/>
                  </a:lnTo>
                  <a:lnTo>
                    <a:pt x="678579" y="2632273"/>
                  </a:lnTo>
                  <a:lnTo>
                    <a:pt x="262163" y="2020459"/>
                  </a:lnTo>
                  <a:cubicBezTo>
                    <a:pt x="141403" y="2335233"/>
                    <a:pt x="143936" y="2337566"/>
                    <a:pt x="68760" y="2596304"/>
                  </a:cubicBezTo>
                  <a:cubicBezTo>
                    <a:pt x="-118888" y="1450551"/>
                    <a:pt x="99284" y="691656"/>
                    <a:pt x="460131" y="0"/>
                  </a:cubicBezTo>
                  <a:close/>
                </a:path>
              </a:pathLst>
            </a:custGeom>
            <a:solidFill>
              <a:srgbClr val="19B4C9"/>
            </a:solidFill>
            <a:ln w="38100">
              <a:solidFill>
                <a:srgbClr val="73E0E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19" name="梯形 96">
              <a:extLst>
                <a:ext uri="{FF2B5EF4-FFF2-40B4-BE49-F238E27FC236}">
                  <a16:creationId xmlns:a16="http://schemas.microsoft.com/office/drawing/2014/main" xmlns="" id="{ACD629D6-9B91-458E-9858-DFE44E47041E}"/>
                </a:ext>
              </a:extLst>
            </p:cNvPr>
            <p:cNvSpPr/>
            <p:nvPr/>
          </p:nvSpPr>
          <p:spPr>
            <a:xfrm rot="4183552">
              <a:off x="1234404" y="1194710"/>
              <a:ext cx="198553" cy="840519"/>
            </a:xfrm>
            <a:custGeom>
              <a:avLst/>
              <a:gdLst/>
              <a:ahLst/>
              <a:cxnLst/>
              <a:rect l="l" t="t" r="r" b="b"/>
              <a:pathLst>
                <a:path w="420536" h="1778648">
                  <a:moveTo>
                    <a:pt x="21975" y="0"/>
                  </a:moveTo>
                  <a:lnTo>
                    <a:pt x="139673" y="5525"/>
                  </a:lnTo>
                  <a:cubicBezTo>
                    <a:pt x="77745" y="501457"/>
                    <a:pt x="111365" y="1109088"/>
                    <a:pt x="420536" y="1778648"/>
                  </a:cubicBezTo>
                  <a:lnTo>
                    <a:pt x="279766" y="1771733"/>
                  </a:lnTo>
                  <a:cubicBezTo>
                    <a:pt x="2200" y="1106360"/>
                    <a:pt x="-33067" y="500890"/>
                    <a:pt x="21975" y="0"/>
                  </a:cubicBezTo>
                  <a:close/>
                </a:path>
              </a:pathLst>
            </a:custGeom>
            <a:solidFill>
              <a:srgbClr val="73E0E3"/>
            </a:solidFill>
            <a:ln>
              <a:solidFill>
                <a:srgbClr val="73E0E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grpSp>
          <p:nvGrpSpPr>
            <p:cNvPr id="20" name="组合 47">
              <a:extLst>
                <a:ext uri="{FF2B5EF4-FFF2-40B4-BE49-F238E27FC236}">
                  <a16:creationId xmlns:a16="http://schemas.microsoft.com/office/drawing/2014/main" xmlns="" id="{BCC709D9-C218-4B59-8CF8-0D8D4F9184A5}"/>
                </a:ext>
              </a:extLst>
            </p:cNvPr>
            <p:cNvGrpSpPr/>
            <p:nvPr/>
          </p:nvGrpSpPr>
          <p:grpSpPr>
            <a:xfrm rot="21335217">
              <a:off x="1363234" y="825830"/>
              <a:ext cx="793207" cy="804046"/>
              <a:chOff x="7973454" y="5027358"/>
              <a:chExt cx="1573288" cy="1594782"/>
            </a:xfrm>
          </p:grpSpPr>
          <p:sp>
            <p:nvSpPr>
              <p:cNvPr id="21" name="五角星 2">
                <a:extLst>
                  <a:ext uri="{FF2B5EF4-FFF2-40B4-BE49-F238E27FC236}">
                    <a16:creationId xmlns:a16="http://schemas.microsoft.com/office/drawing/2014/main" xmlns="" id="{28DBD1B7-CFEB-4401-B55A-A872482E0083}"/>
                  </a:ext>
                </a:extLst>
              </p:cNvPr>
              <p:cNvSpPr/>
              <p:nvPr/>
            </p:nvSpPr>
            <p:spPr>
              <a:xfrm rot="20480842">
                <a:off x="7975659" y="5027358"/>
                <a:ext cx="1571083" cy="1580289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" fmla="*/ 0 w 914398"/>
                  <a:gd name="connsiteY0" fmla="*/ 349269 h 923906"/>
                  <a:gd name="connsiteX1" fmla="*/ 262139 w 914398"/>
                  <a:gd name="connsiteY1" fmla="*/ 223173 h 923906"/>
                  <a:gd name="connsiteX2" fmla="*/ 457199 w 914398"/>
                  <a:gd name="connsiteY2" fmla="*/ 0 h 923906"/>
                  <a:gd name="connsiteX3" fmla="*/ 652259 w 914398"/>
                  <a:gd name="connsiteY3" fmla="*/ 223173 h 923906"/>
                  <a:gd name="connsiteX4" fmla="*/ 914398 w 914398"/>
                  <a:gd name="connsiteY4" fmla="*/ 349269 h 923906"/>
                  <a:gd name="connsiteX5" fmla="*/ 772813 w 914398"/>
                  <a:gd name="connsiteY5" fmla="*/ 613293 h 923906"/>
                  <a:gd name="connsiteX6" fmla="*/ 739764 w 914398"/>
                  <a:gd name="connsiteY6" fmla="*/ 914398 h 923906"/>
                  <a:gd name="connsiteX7" fmla="*/ 457199 w 914398"/>
                  <a:gd name="connsiteY7" fmla="*/ 854400 h 923906"/>
                  <a:gd name="connsiteX8" fmla="*/ 174634 w 914398"/>
                  <a:gd name="connsiteY8" fmla="*/ 914398 h 923906"/>
                  <a:gd name="connsiteX9" fmla="*/ 141585 w 914398"/>
                  <a:gd name="connsiteY9" fmla="*/ 613293 h 923906"/>
                  <a:gd name="connsiteX10" fmla="*/ 0 w 914398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18524" h="923906">
                    <a:moveTo>
                      <a:pt x="2063" y="349269"/>
                    </a:moveTo>
                    <a:cubicBezTo>
                      <a:pt x="22155" y="284249"/>
                      <a:pt x="188002" y="281384"/>
                      <a:pt x="264202" y="223173"/>
                    </a:cubicBezTo>
                    <a:cubicBezTo>
                      <a:pt x="340402" y="164962"/>
                      <a:pt x="394242" y="0"/>
                      <a:pt x="459262" y="0"/>
                    </a:cubicBezTo>
                    <a:cubicBezTo>
                      <a:pt x="524282" y="0"/>
                      <a:pt x="578122" y="164962"/>
                      <a:pt x="654322" y="223173"/>
                    </a:cubicBezTo>
                    <a:cubicBezTo>
                      <a:pt x="730522" y="281384"/>
                      <a:pt x="896369" y="284249"/>
                      <a:pt x="916461" y="349269"/>
                    </a:cubicBezTo>
                    <a:cubicBezTo>
                      <a:pt x="936553" y="414289"/>
                      <a:pt x="803982" y="519105"/>
                      <a:pt x="774876" y="613293"/>
                    </a:cubicBezTo>
                    <a:cubicBezTo>
                      <a:pt x="745770" y="707481"/>
                      <a:pt x="794429" y="874213"/>
                      <a:pt x="741827" y="914398"/>
                    </a:cubicBezTo>
                    <a:cubicBezTo>
                      <a:pt x="689225" y="954583"/>
                      <a:pt x="553450" y="854400"/>
                      <a:pt x="459262" y="854400"/>
                    </a:cubicBezTo>
                    <a:cubicBezTo>
                      <a:pt x="365074" y="874399"/>
                      <a:pt x="257367" y="928196"/>
                      <a:pt x="176697" y="914398"/>
                    </a:cubicBezTo>
                    <a:cubicBezTo>
                      <a:pt x="96027" y="900600"/>
                      <a:pt x="172754" y="707481"/>
                      <a:pt x="143648" y="613293"/>
                    </a:cubicBezTo>
                    <a:cubicBezTo>
                      <a:pt x="114542" y="519105"/>
                      <a:pt x="-18029" y="414289"/>
                      <a:pt x="2063" y="349269"/>
                    </a:cubicBezTo>
                    <a:close/>
                  </a:path>
                </a:pathLst>
              </a:custGeom>
              <a:solidFill>
                <a:srgbClr val="C4EF39"/>
              </a:solidFill>
              <a:ln w="63500">
                <a:noFill/>
              </a:ln>
              <a:effectLst>
                <a:outerShdw blurRad="190500" dist="63500" dir="5400000" algn="t" rotWithShape="0">
                  <a:prstClr val="black">
                    <a:alpha val="2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2" name="五角星 2">
                <a:extLst>
                  <a:ext uri="{FF2B5EF4-FFF2-40B4-BE49-F238E27FC236}">
                    <a16:creationId xmlns:a16="http://schemas.microsoft.com/office/drawing/2014/main" xmlns="" id="{2EA18871-AF57-4F1D-B960-CDD9D1EEFEAF}"/>
                  </a:ext>
                </a:extLst>
              </p:cNvPr>
              <p:cNvSpPr/>
              <p:nvPr/>
            </p:nvSpPr>
            <p:spPr>
              <a:xfrm rot="20480842">
                <a:off x="7973454" y="5041849"/>
                <a:ext cx="1571084" cy="1580291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" fmla="*/ 0 w 914398"/>
                  <a:gd name="connsiteY0" fmla="*/ 349269 h 923906"/>
                  <a:gd name="connsiteX1" fmla="*/ 262139 w 914398"/>
                  <a:gd name="connsiteY1" fmla="*/ 223173 h 923906"/>
                  <a:gd name="connsiteX2" fmla="*/ 457199 w 914398"/>
                  <a:gd name="connsiteY2" fmla="*/ 0 h 923906"/>
                  <a:gd name="connsiteX3" fmla="*/ 652259 w 914398"/>
                  <a:gd name="connsiteY3" fmla="*/ 223173 h 923906"/>
                  <a:gd name="connsiteX4" fmla="*/ 914398 w 914398"/>
                  <a:gd name="connsiteY4" fmla="*/ 349269 h 923906"/>
                  <a:gd name="connsiteX5" fmla="*/ 772813 w 914398"/>
                  <a:gd name="connsiteY5" fmla="*/ 613293 h 923906"/>
                  <a:gd name="connsiteX6" fmla="*/ 739764 w 914398"/>
                  <a:gd name="connsiteY6" fmla="*/ 914398 h 923906"/>
                  <a:gd name="connsiteX7" fmla="*/ 457199 w 914398"/>
                  <a:gd name="connsiteY7" fmla="*/ 854400 h 923906"/>
                  <a:gd name="connsiteX8" fmla="*/ 174634 w 914398"/>
                  <a:gd name="connsiteY8" fmla="*/ 914398 h 923906"/>
                  <a:gd name="connsiteX9" fmla="*/ 141585 w 914398"/>
                  <a:gd name="connsiteY9" fmla="*/ 613293 h 923906"/>
                  <a:gd name="connsiteX10" fmla="*/ 0 w 914398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18524" h="923906">
                    <a:moveTo>
                      <a:pt x="2063" y="349269"/>
                    </a:moveTo>
                    <a:cubicBezTo>
                      <a:pt x="22155" y="284249"/>
                      <a:pt x="188002" y="281384"/>
                      <a:pt x="264202" y="223173"/>
                    </a:cubicBezTo>
                    <a:cubicBezTo>
                      <a:pt x="340402" y="164962"/>
                      <a:pt x="394242" y="0"/>
                      <a:pt x="459262" y="0"/>
                    </a:cubicBezTo>
                    <a:cubicBezTo>
                      <a:pt x="524282" y="0"/>
                      <a:pt x="578122" y="164962"/>
                      <a:pt x="654322" y="223173"/>
                    </a:cubicBezTo>
                    <a:cubicBezTo>
                      <a:pt x="730522" y="281384"/>
                      <a:pt x="896369" y="284249"/>
                      <a:pt x="916461" y="349269"/>
                    </a:cubicBezTo>
                    <a:cubicBezTo>
                      <a:pt x="936553" y="414289"/>
                      <a:pt x="803982" y="519105"/>
                      <a:pt x="774876" y="613293"/>
                    </a:cubicBezTo>
                    <a:cubicBezTo>
                      <a:pt x="745770" y="707481"/>
                      <a:pt x="794429" y="874213"/>
                      <a:pt x="741827" y="914398"/>
                    </a:cubicBezTo>
                    <a:cubicBezTo>
                      <a:pt x="689225" y="954583"/>
                      <a:pt x="553450" y="854400"/>
                      <a:pt x="459262" y="854400"/>
                    </a:cubicBezTo>
                    <a:cubicBezTo>
                      <a:pt x="365074" y="874399"/>
                      <a:pt x="257367" y="928196"/>
                      <a:pt x="176697" y="914398"/>
                    </a:cubicBezTo>
                    <a:cubicBezTo>
                      <a:pt x="96027" y="900600"/>
                      <a:pt x="172754" y="707481"/>
                      <a:pt x="143648" y="613293"/>
                    </a:cubicBezTo>
                    <a:cubicBezTo>
                      <a:pt x="114542" y="519105"/>
                      <a:pt x="-18029" y="414289"/>
                      <a:pt x="2063" y="349269"/>
                    </a:cubicBezTo>
                    <a:close/>
                  </a:path>
                </a:pathLst>
              </a:custGeom>
              <a:solidFill>
                <a:srgbClr val="FFA3C4"/>
              </a:solidFill>
              <a:ln w="66675">
                <a:solidFill>
                  <a:schemeClr val="bg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23" name="组合 36">
            <a:extLst>
              <a:ext uri="{FF2B5EF4-FFF2-40B4-BE49-F238E27FC236}">
                <a16:creationId xmlns:a16="http://schemas.microsoft.com/office/drawing/2014/main" xmlns="" id="{6281E02F-9F28-46BD-89F7-C17D87967A76}"/>
              </a:ext>
            </a:extLst>
          </p:cNvPr>
          <p:cNvGrpSpPr/>
          <p:nvPr/>
        </p:nvGrpSpPr>
        <p:grpSpPr>
          <a:xfrm rot="2224307">
            <a:off x="11246596" y="4435130"/>
            <a:ext cx="555837" cy="545616"/>
            <a:chOff x="10646778" y="4753862"/>
            <a:chExt cx="751521" cy="737702"/>
          </a:xfrm>
        </p:grpSpPr>
        <p:sp>
          <p:nvSpPr>
            <p:cNvPr id="24" name="五角星 2">
              <a:extLst>
                <a:ext uri="{FF2B5EF4-FFF2-40B4-BE49-F238E27FC236}">
                  <a16:creationId xmlns:a16="http://schemas.microsoft.com/office/drawing/2014/main" xmlns="" id="{FE7788E4-EA4D-41B7-9702-9B5539620EED}"/>
                </a:ext>
              </a:extLst>
            </p:cNvPr>
            <p:cNvSpPr/>
            <p:nvPr/>
          </p:nvSpPr>
          <p:spPr>
            <a:xfrm rot="20227648" flipH="1">
              <a:off x="10648573" y="4753862"/>
              <a:ext cx="749726" cy="728735"/>
            </a:xfrm>
            <a:custGeom>
              <a:avLst/>
              <a:gdLst>
                <a:gd name="connsiteX0" fmla="*/ 1 w 914400"/>
                <a:gd name="connsiteY0" fmla="*/ 349269 h 914400"/>
                <a:gd name="connsiteX1" fmla="*/ 262140 w 914400"/>
                <a:gd name="connsiteY1" fmla="*/ 223173 h 914400"/>
                <a:gd name="connsiteX2" fmla="*/ 457200 w 914400"/>
                <a:gd name="connsiteY2" fmla="*/ 0 h 914400"/>
                <a:gd name="connsiteX3" fmla="*/ 652260 w 914400"/>
                <a:gd name="connsiteY3" fmla="*/ 223173 h 914400"/>
                <a:gd name="connsiteX4" fmla="*/ 914399 w 914400"/>
                <a:gd name="connsiteY4" fmla="*/ 349269 h 914400"/>
                <a:gd name="connsiteX5" fmla="*/ 772814 w 914400"/>
                <a:gd name="connsiteY5" fmla="*/ 613293 h 914400"/>
                <a:gd name="connsiteX6" fmla="*/ 739765 w 914400"/>
                <a:gd name="connsiteY6" fmla="*/ 914398 h 914400"/>
                <a:gd name="connsiteX7" fmla="*/ 457200 w 914400"/>
                <a:gd name="connsiteY7" fmla="*/ 854400 h 914400"/>
                <a:gd name="connsiteX8" fmla="*/ 174635 w 914400"/>
                <a:gd name="connsiteY8" fmla="*/ 914398 h 914400"/>
                <a:gd name="connsiteX9" fmla="*/ 141586 w 914400"/>
                <a:gd name="connsiteY9" fmla="*/ 613293 h 914400"/>
                <a:gd name="connsiteX10" fmla="*/ 1 w 914400"/>
                <a:gd name="connsiteY10" fmla="*/ 349269 h 914400"/>
                <a:gd name="connsiteX0" fmla="*/ 0 w 914398"/>
                <a:gd name="connsiteY0" fmla="*/ 349269 h 923906"/>
                <a:gd name="connsiteX1" fmla="*/ 262139 w 914398"/>
                <a:gd name="connsiteY1" fmla="*/ 223173 h 923906"/>
                <a:gd name="connsiteX2" fmla="*/ 457199 w 914398"/>
                <a:gd name="connsiteY2" fmla="*/ 0 h 923906"/>
                <a:gd name="connsiteX3" fmla="*/ 652259 w 914398"/>
                <a:gd name="connsiteY3" fmla="*/ 223173 h 923906"/>
                <a:gd name="connsiteX4" fmla="*/ 914398 w 914398"/>
                <a:gd name="connsiteY4" fmla="*/ 349269 h 923906"/>
                <a:gd name="connsiteX5" fmla="*/ 772813 w 914398"/>
                <a:gd name="connsiteY5" fmla="*/ 613293 h 923906"/>
                <a:gd name="connsiteX6" fmla="*/ 739764 w 914398"/>
                <a:gd name="connsiteY6" fmla="*/ 914398 h 923906"/>
                <a:gd name="connsiteX7" fmla="*/ 457199 w 914398"/>
                <a:gd name="connsiteY7" fmla="*/ 854400 h 923906"/>
                <a:gd name="connsiteX8" fmla="*/ 174634 w 914398"/>
                <a:gd name="connsiteY8" fmla="*/ 914398 h 923906"/>
                <a:gd name="connsiteX9" fmla="*/ 141585 w 914398"/>
                <a:gd name="connsiteY9" fmla="*/ 613293 h 923906"/>
                <a:gd name="connsiteX10" fmla="*/ 0 w 914398"/>
                <a:gd name="connsiteY10" fmla="*/ 349269 h 923906"/>
                <a:gd name="connsiteX0" fmla="*/ 0 w 916461"/>
                <a:gd name="connsiteY0" fmla="*/ 349269 h 923906"/>
                <a:gd name="connsiteX1" fmla="*/ 262139 w 916461"/>
                <a:gd name="connsiteY1" fmla="*/ 223173 h 923906"/>
                <a:gd name="connsiteX2" fmla="*/ 457199 w 916461"/>
                <a:gd name="connsiteY2" fmla="*/ 0 h 923906"/>
                <a:gd name="connsiteX3" fmla="*/ 652259 w 916461"/>
                <a:gd name="connsiteY3" fmla="*/ 223173 h 923906"/>
                <a:gd name="connsiteX4" fmla="*/ 914398 w 916461"/>
                <a:gd name="connsiteY4" fmla="*/ 349269 h 923906"/>
                <a:gd name="connsiteX5" fmla="*/ 772813 w 916461"/>
                <a:gd name="connsiteY5" fmla="*/ 613293 h 923906"/>
                <a:gd name="connsiteX6" fmla="*/ 739764 w 916461"/>
                <a:gd name="connsiteY6" fmla="*/ 914398 h 923906"/>
                <a:gd name="connsiteX7" fmla="*/ 457199 w 916461"/>
                <a:gd name="connsiteY7" fmla="*/ 854400 h 923906"/>
                <a:gd name="connsiteX8" fmla="*/ 174634 w 916461"/>
                <a:gd name="connsiteY8" fmla="*/ 914398 h 923906"/>
                <a:gd name="connsiteX9" fmla="*/ 141585 w 916461"/>
                <a:gd name="connsiteY9" fmla="*/ 613293 h 923906"/>
                <a:gd name="connsiteX10" fmla="*/ 0 w 916461"/>
                <a:gd name="connsiteY10" fmla="*/ 349269 h 923906"/>
                <a:gd name="connsiteX0" fmla="*/ 0 w 916461"/>
                <a:gd name="connsiteY0" fmla="*/ 349269 h 923906"/>
                <a:gd name="connsiteX1" fmla="*/ 262139 w 916461"/>
                <a:gd name="connsiteY1" fmla="*/ 223173 h 923906"/>
                <a:gd name="connsiteX2" fmla="*/ 457199 w 916461"/>
                <a:gd name="connsiteY2" fmla="*/ 0 h 923906"/>
                <a:gd name="connsiteX3" fmla="*/ 652259 w 916461"/>
                <a:gd name="connsiteY3" fmla="*/ 223173 h 923906"/>
                <a:gd name="connsiteX4" fmla="*/ 914398 w 916461"/>
                <a:gd name="connsiteY4" fmla="*/ 349269 h 923906"/>
                <a:gd name="connsiteX5" fmla="*/ 772813 w 916461"/>
                <a:gd name="connsiteY5" fmla="*/ 613293 h 923906"/>
                <a:gd name="connsiteX6" fmla="*/ 739764 w 916461"/>
                <a:gd name="connsiteY6" fmla="*/ 914398 h 923906"/>
                <a:gd name="connsiteX7" fmla="*/ 457199 w 916461"/>
                <a:gd name="connsiteY7" fmla="*/ 854400 h 923906"/>
                <a:gd name="connsiteX8" fmla="*/ 174634 w 916461"/>
                <a:gd name="connsiteY8" fmla="*/ 914398 h 923906"/>
                <a:gd name="connsiteX9" fmla="*/ 141585 w 916461"/>
                <a:gd name="connsiteY9" fmla="*/ 613293 h 923906"/>
                <a:gd name="connsiteX10" fmla="*/ 0 w 916461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18524" h="923906">
                  <a:moveTo>
                    <a:pt x="2063" y="349269"/>
                  </a:moveTo>
                  <a:cubicBezTo>
                    <a:pt x="22155" y="284249"/>
                    <a:pt x="188002" y="281384"/>
                    <a:pt x="264202" y="223173"/>
                  </a:cubicBezTo>
                  <a:cubicBezTo>
                    <a:pt x="340402" y="164962"/>
                    <a:pt x="394242" y="0"/>
                    <a:pt x="459262" y="0"/>
                  </a:cubicBezTo>
                  <a:cubicBezTo>
                    <a:pt x="524282" y="0"/>
                    <a:pt x="578122" y="164962"/>
                    <a:pt x="654322" y="223173"/>
                  </a:cubicBezTo>
                  <a:cubicBezTo>
                    <a:pt x="730522" y="281384"/>
                    <a:pt x="896369" y="284249"/>
                    <a:pt x="916461" y="349269"/>
                  </a:cubicBezTo>
                  <a:cubicBezTo>
                    <a:pt x="936553" y="414289"/>
                    <a:pt x="803982" y="519105"/>
                    <a:pt x="774876" y="613293"/>
                  </a:cubicBezTo>
                  <a:cubicBezTo>
                    <a:pt x="745770" y="707481"/>
                    <a:pt x="794429" y="874213"/>
                    <a:pt x="741827" y="914398"/>
                  </a:cubicBezTo>
                  <a:cubicBezTo>
                    <a:pt x="689225" y="954583"/>
                    <a:pt x="553450" y="854400"/>
                    <a:pt x="459262" y="854400"/>
                  </a:cubicBezTo>
                  <a:cubicBezTo>
                    <a:pt x="365074" y="874399"/>
                    <a:pt x="257367" y="928196"/>
                    <a:pt x="176697" y="914398"/>
                  </a:cubicBezTo>
                  <a:cubicBezTo>
                    <a:pt x="96027" y="900600"/>
                    <a:pt x="172754" y="707481"/>
                    <a:pt x="143648" y="613293"/>
                  </a:cubicBezTo>
                  <a:cubicBezTo>
                    <a:pt x="114542" y="519105"/>
                    <a:pt x="-18029" y="414289"/>
                    <a:pt x="2063" y="349269"/>
                  </a:cubicBezTo>
                  <a:close/>
                </a:path>
              </a:pathLst>
            </a:custGeom>
            <a:solidFill>
              <a:schemeClr val="bg1"/>
            </a:solidFill>
            <a:ln w="15875">
              <a:noFill/>
            </a:ln>
            <a:effectLst>
              <a:outerShdw blurRad="76200" dist="50800" dir="5400000" algn="t" rotWithShape="0">
                <a:prstClr val="black">
                  <a:alpha val="1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25" name="组合 38">
              <a:extLst>
                <a:ext uri="{FF2B5EF4-FFF2-40B4-BE49-F238E27FC236}">
                  <a16:creationId xmlns:a16="http://schemas.microsoft.com/office/drawing/2014/main" xmlns="" id="{CA61320B-71D4-40A3-939D-AE44531D24ED}"/>
                </a:ext>
              </a:extLst>
            </p:cNvPr>
            <p:cNvGrpSpPr/>
            <p:nvPr/>
          </p:nvGrpSpPr>
          <p:grpSpPr>
            <a:xfrm>
              <a:off x="10646778" y="4762829"/>
              <a:ext cx="749726" cy="728735"/>
              <a:chOff x="11012539" y="4493889"/>
              <a:chExt cx="749726" cy="728735"/>
            </a:xfrm>
          </p:grpSpPr>
          <p:sp>
            <p:nvSpPr>
              <p:cNvPr id="26" name="五角星 2">
                <a:extLst>
                  <a:ext uri="{FF2B5EF4-FFF2-40B4-BE49-F238E27FC236}">
                    <a16:creationId xmlns:a16="http://schemas.microsoft.com/office/drawing/2014/main" xmlns="" id="{8FDC37B6-1D92-4709-BD54-AE7848C91F07}"/>
                  </a:ext>
                </a:extLst>
              </p:cNvPr>
              <p:cNvSpPr/>
              <p:nvPr/>
            </p:nvSpPr>
            <p:spPr>
              <a:xfrm rot="20227648" flipH="1">
                <a:off x="11012539" y="4493889"/>
                <a:ext cx="749726" cy="728735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" fmla="*/ 0 w 914398"/>
                  <a:gd name="connsiteY0" fmla="*/ 349269 h 923906"/>
                  <a:gd name="connsiteX1" fmla="*/ 262139 w 914398"/>
                  <a:gd name="connsiteY1" fmla="*/ 223173 h 923906"/>
                  <a:gd name="connsiteX2" fmla="*/ 457199 w 914398"/>
                  <a:gd name="connsiteY2" fmla="*/ 0 h 923906"/>
                  <a:gd name="connsiteX3" fmla="*/ 652259 w 914398"/>
                  <a:gd name="connsiteY3" fmla="*/ 223173 h 923906"/>
                  <a:gd name="connsiteX4" fmla="*/ 914398 w 914398"/>
                  <a:gd name="connsiteY4" fmla="*/ 349269 h 923906"/>
                  <a:gd name="connsiteX5" fmla="*/ 772813 w 914398"/>
                  <a:gd name="connsiteY5" fmla="*/ 613293 h 923906"/>
                  <a:gd name="connsiteX6" fmla="*/ 739764 w 914398"/>
                  <a:gd name="connsiteY6" fmla="*/ 914398 h 923906"/>
                  <a:gd name="connsiteX7" fmla="*/ 457199 w 914398"/>
                  <a:gd name="connsiteY7" fmla="*/ 854400 h 923906"/>
                  <a:gd name="connsiteX8" fmla="*/ 174634 w 914398"/>
                  <a:gd name="connsiteY8" fmla="*/ 914398 h 923906"/>
                  <a:gd name="connsiteX9" fmla="*/ 141585 w 914398"/>
                  <a:gd name="connsiteY9" fmla="*/ 613293 h 923906"/>
                  <a:gd name="connsiteX10" fmla="*/ 0 w 914398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18524" h="923906">
                    <a:moveTo>
                      <a:pt x="2063" y="349269"/>
                    </a:moveTo>
                    <a:cubicBezTo>
                      <a:pt x="22155" y="284249"/>
                      <a:pt x="188002" y="281384"/>
                      <a:pt x="264202" y="223173"/>
                    </a:cubicBezTo>
                    <a:cubicBezTo>
                      <a:pt x="340402" y="164962"/>
                      <a:pt x="394242" y="0"/>
                      <a:pt x="459262" y="0"/>
                    </a:cubicBezTo>
                    <a:cubicBezTo>
                      <a:pt x="524282" y="0"/>
                      <a:pt x="578122" y="164962"/>
                      <a:pt x="654322" y="223173"/>
                    </a:cubicBezTo>
                    <a:cubicBezTo>
                      <a:pt x="730522" y="281384"/>
                      <a:pt x="896369" y="284249"/>
                      <a:pt x="916461" y="349269"/>
                    </a:cubicBezTo>
                    <a:cubicBezTo>
                      <a:pt x="936553" y="414289"/>
                      <a:pt x="803982" y="519105"/>
                      <a:pt x="774876" y="613293"/>
                    </a:cubicBezTo>
                    <a:cubicBezTo>
                      <a:pt x="745770" y="707481"/>
                      <a:pt x="794429" y="874213"/>
                      <a:pt x="741827" y="914398"/>
                    </a:cubicBezTo>
                    <a:cubicBezTo>
                      <a:pt x="689225" y="954583"/>
                      <a:pt x="553450" y="854400"/>
                      <a:pt x="459262" y="854400"/>
                    </a:cubicBezTo>
                    <a:cubicBezTo>
                      <a:pt x="365074" y="874399"/>
                      <a:pt x="257367" y="928196"/>
                      <a:pt x="176697" y="914398"/>
                    </a:cubicBezTo>
                    <a:cubicBezTo>
                      <a:pt x="96027" y="900600"/>
                      <a:pt x="172754" y="707481"/>
                      <a:pt x="143648" y="613293"/>
                    </a:cubicBezTo>
                    <a:cubicBezTo>
                      <a:pt x="114542" y="519105"/>
                      <a:pt x="-18029" y="414289"/>
                      <a:pt x="2063" y="349269"/>
                    </a:cubicBezTo>
                    <a:close/>
                  </a:path>
                </a:pathLst>
              </a:custGeom>
              <a:solidFill>
                <a:srgbClr val="FFFF00"/>
              </a:solidFill>
              <a:ln w="15875">
                <a:solidFill>
                  <a:srgbClr val="FFFF00"/>
                </a:solidFill>
              </a:ln>
              <a:effectLst>
                <a:innerShdw blurRad="292100">
                  <a:srgbClr val="FFC000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7" name="五角星 2">
                <a:extLst>
                  <a:ext uri="{FF2B5EF4-FFF2-40B4-BE49-F238E27FC236}">
                    <a16:creationId xmlns:a16="http://schemas.microsoft.com/office/drawing/2014/main" xmlns="" id="{2E6AE4ED-95E9-44BC-B455-BC5744F189AD}"/>
                  </a:ext>
                </a:extLst>
              </p:cNvPr>
              <p:cNvSpPr/>
              <p:nvPr/>
            </p:nvSpPr>
            <p:spPr>
              <a:xfrm rot="20424262">
                <a:off x="11046365" y="4655056"/>
                <a:ext cx="290576" cy="221980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" fmla="*/ 0 w 914398"/>
                  <a:gd name="connsiteY0" fmla="*/ 349269 h 923906"/>
                  <a:gd name="connsiteX1" fmla="*/ 262139 w 914398"/>
                  <a:gd name="connsiteY1" fmla="*/ 223173 h 923906"/>
                  <a:gd name="connsiteX2" fmla="*/ 457199 w 914398"/>
                  <a:gd name="connsiteY2" fmla="*/ 0 h 923906"/>
                  <a:gd name="connsiteX3" fmla="*/ 652259 w 914398"/>
                  <a:gd name="connsiteY3" fmla="*/ 223173 h 923906"/>
                  <a:gd name="connsiteX4" fmla="*/ 914398 w 914398"/>
                  <a:gd name="connsiteY4" fmla="*/ 349269 h 923906"/>
                  <a:gd name="connsiteX5" fmla="*/ 772813 w 914398"/>
                  <a:gd name="connsiteY5" fmla="*/ 613293 h 923906"/>
                  <a:gd name="connsiteX6" fmla="*/ 739764 w 914398"/>
                  <a:gd name="connsiteY6" fmla="*/ 914398 h 923906"/>
                  <a:gd name="connsiteX7" fmla="*/ 457199 w 914398"/>
                  <a:gd name="connsiteY7" fmla="*/ 854400 h 923906"/>
                  <a:gd name="connsiteX8" fmla="*/ 174634 w 914398"/>
                  <a:gd name="connsiteY8" fmla="*/ 914398 h 923906"/>
                  <a:gd name="connsiteX9" fmla="*/ 141585 w 914398"/>
                  <a:gd name="connsiteY9" fmla="*/ 613293 h 923906"/>
                  <a:gd name="connsiteX10" fmla="*/ 0 w 914398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654322 w 918524"/>
                  <a:gd name="connsiteY0" fmla="*/ 223173 h 923906"/>
                  <a:gd name="connsiteX1" fmla="*/ 916461 w 918524"/>
                  <a:gd name="connsiteY1" fmla="*/ 349269 h 923906"/>
                  <a:gd name="connsiteX2" fmla="*/ 774876 w 918524"/>
                  <a:gd name="connsiteY2" fmla="*/ 613293 h 923906"/>
                  <a:gd name="connsiteX3" fmla="*/ 741827 w 918524"/>
                  <a:gd name="connsiteY3" fmla="*/ 914398 h 923906"/>
                  <a:gd name="connsiteX4" fmla="*/ 459262 w 918524"/>
                  <a:gd name="connsiteY4" fmla="*/ 854400 h 923906"/>
                  <a:gd name="connsiteX5" fmla="*/ 176697 w 918524"/>
                  <a:gd name="connsiteY5" fmla="*/ 914398 h 923906"/>
                  <a:gd name="connsiteX6" fmla="*/ 143648 w 918524"/>
                  <a:gd name="connsiteY6" fmla="*/ 613293 h 923906"/>
                  <a:gd name="connsiteX7" fmla="*/ 2063 w 918524"/>
                  <a:gd name="connsiteY7" fmla="*/ 349269 h 923906"/>
                  <a:gd name="connsiteX8" fmla="*/ 264202 w 918524"/>
                  <a:gd name="connsiteY8" fmla="*/ 223173 h 923906"/>
                  <a:gd name="connsiteX9" fmla="*/ 459262 w 918524"/>
                  <a:gd name="connsiteY9" fmla="*/ 0 h 923906"/>
                  <a:gd name="connsiteX10" fmla="*/ 715845 w 918524"/>
                  <a:gd name="connsiteY10" fmla="*/ 284696 h 923906"/>
                  <a:gd name="connsiteX0" fmla="*/ 916461 w 918524"/>
                  <a:gd name="connsiteY0" fmla="*/ 349269 h 923906"/>
                  <a:gd name="connsiteX1" fmla="*/ 774876 w 918524"/>
                  <a:gd name="connsiteY1" fmla="*/ 613293 h 923906"/>
                  <a:gd name="connsiteX2" fmla="*/ 741827 w 918524"/>
                  <a:gd name="connsiteY2" fmla="*/ 914398 h 923906"/>
                  <a:gd name="connsiteX3" fmla="*/ 459262 w 918524"/>
                  <a:gd name="connsiteY3" fmla="*/ 854400 h 923906"/>
                  <a:gd name="connsiteX4" fmla="*/ 176697 w 918524"/>
                  <a:gd name="connsiteY4" fmla="*/ 914398 h 923906"/>
                  <a:gd name="connsiteX5" fmla="*/ 143648 w 918524"/>
                  <a:gd name="connsiteY5" fmla="*/ 613293 h 923906"/>
                  <a:gd name="connsiteX6" fmla="*/ 2063 w 918524"/>
                  <a:gd name="connsiteY6" fmla="*/ 349269 h 923906"/>
                  <a:gd name="connsiteX7" fmla="*/ 264202 w 918524"/>
                  <a:gd name="connsiteY7" fmla="*/ 223173 h 923906"/>
                  <a:gd name="connsiteX8" fmla="*/ 459262 w 918524"/>
                  <a:gd name="connsiteY8" fmla="*/ 0 h 923906"/>
                  <a:gd name="connsiteX9" fmla="*/ 715845 w 918524"/>
                  <a:gd name="connsiteY9" fmla="*/ 284696 h 923906"/>
                  <a:gd name="connsiteX0" fmla="*/ 774876 w 774876"/>
                  <a:gd name="connsiteY0" fmla="*/ 613293 h 923906"/>
                  <a:gd name="connsiteX1" fmla="*/ 741827 w 774876"/>
                  <a:gd name="connsiteY1" fmla="*/ 914398 h 923906"/>
                  <a:gd name="connsiteX2" fmla="*/ 459262 w 774876"/>
                  <a:gd name="connsiteY2" fmla="*/ 854400 h 923906"/>
                  <a:gd name="connsiteX3" fmla="*/ 176697 w 774876"/>
                  <a:gd name="connsiteY3" fmla="*/ 914398 h 923906"/>
                  <a:gd name="connsiteX4" fmla="*/ 143648 w 774876"/>
                  <a:gd name="connsiteY4" fmla="*/ 613293 h 923906"/>
                  <a:gd name="connsiteX5" fmla="*/ 2063 w 774876"/>
                  <a:gd name="connsiteY5" fmla="*/ 349269 h 923906"/>
                  <a:gd name="connsiteX6" fmla="*/ 264202 w 774876"/>
                  <a:gd name="connsiteY6" fmla="*/ 223173 h 923906"/>
                  <a:gd name="connsiteX7" fmla="*/ 459262 w 774876"/>
                  <a:gd name="connsiteY7" fmla="*/ 0 h 923906"/>
                  <a:gd name="connsiteX8" fmla="*/ 715845 w 774876"/>
                  <a:gd name="connsiteY8" fmla="*/ 284696 h 923906"/>
                  <a:gd name="connsiteX0" fmla="*/ 741827 w 741827"/>
                  <a:gd name="connsiteY0" fmla="*/ 914398 h 923906"/>
                  <a:gd name="connsiteX1" fmla="*/ 459262 w 741827"/>
                  <a:gd name="connsiteY1" fmla="*/ 854400 h 923906"/>
                  <a:gd name="connsiteX2" fmla="*/ 176697 w 741827"/>
                  <a:gd name="connsiteY2" fmla="*/ 914398 h 923906"/>
                  <a:gd name="connsiteX3" fmla="*/ 143648 w 741827"/>
                  <a:gd name="connsiteY3" fmla="*/ 613293 h 923906"/>
                  <a:gd name="connsiteX4" fmla="*/ 2063 w 741827"/>
                  <a:gd name="connsiteY4" fmla="*/ 349269 h 923906"/>
                  <a:gd name="connsiteX5" fmla="*/ 264202 w 741827"/>
                  <a:gd name="connsiteY5" fmla="*/ 223173 h 923906"/>
                  <a:gd name="connsiteX6" fmla="*/ 459262 w 741827"/>
                  <a:gd name="connsiteY6" fmla="*/ 0 h 923906"/>
                  <a:gd name="connsiteX7" fmla="*/ 715845 w 741827"/>
                  <a:gd name="connsiteY7" fmla="*/ 284696 h 923906"/>
                  <a:gd name="connsiteX0" fmla="*/ 459262 w 715845"/>
                  <a:gd name="connsiteY0" fmla="*/ 854400 h 916632"/>
                  <a:gd name="connsiteX1" fmla="*/ 176697 w 715845"/>
                  <a:gd name="connsiteY1" fmla="*/ 914398 h 916632"/>
                  <a:gd name="connsiteX2" fmla="*/ 143648 w 715845"/>
                  <a:gd name="connsiteY2" fmla="*/ 613293 h 916632"/>
                  <a:gd name="connsiteX3" fmla="*/ 2063 w 715845"/>
                  <a:gd name="connsiteY3" fmla="*/ 349269 h 916632"/>
                  <a:gd name="connsiteX4" fmla="*/ 264202 w 715845"/>
                  <a:gd name="connsiteY4" fmla="*/ 223173 h 916632"/>
                  <a:gd name="connsiteX5" fmla="*/ 459262 w 715845"/>
                  <a:gd name="connsiteY5" fmla="*/ 0 h 916632"/>
                  <a:gd name="connsiteX6" fmla="*/ 715845 w 715845"/>
                  <a:gd name="connsiteY6" fmla="*/ 284696 h 916632"/>
                  <a:gd name="connsiteX0" fmla="*/ 176697 w 715845"/>
                  <a:gd name="connsiteY0" fmla="*/ 914398 h 914398"/>
                  <a:gd name="connsiteX1" fmla="*/ 143648 w 715845"/>
                  <a:gd name="connsiteY1" fmla="*/ 613293 h 914398"/>
                  <a:gd name="connsiteX2" fmla="*/ 2063 w 715845"/>
                  <a:gd name="connsiteY2" fmla="*/ 349269 h 914398"/>
                  <a:gd name="connsiteX3" fmla="*/ 264202 w 715845"/>
                  <a:gd name="connsiteY3" fmla="*/ 223173 h 914398"/>
                  <a:gd name="connsiteX4" fmla="*/ 459262 w 715845"/>
                  <a:gd name="connsiteY4" fmla="*/ 0 h 914398"/>
                  <a:gd name="connsiteX5" fmla="*/ 715845 w 715845"/>
                  <a:gd name="connsiteY5" fmla="*/ 284696 h 914398"/>
                  <a:gd name="connsiteX0" fmla="*/ 143648 w 715845"/>
                  <a:gd name="connsiteY0" fmla="*/ 613293 h 613293"/>
                  <a:gd name="connsiteX1" fmla="*/ 2063 w 715845"/>
                  <a:gd name="connsiteY1" fmla="*/ 349269 h 613293"/>
                  <a:gd name="connsiteX2" fmla="*/ 264202 w 715845"/>
                  <a:gd name="connsiteY2" fmla="*/ 223173 h 613293"/>
                  <a:gd name="connsiteX3" fmla="*/ 459262 w 715845"/>
                  <a:gd name="connsiteY3" fmla="*/ 0 h 613293"/>
                  <a:gd name="connsiteX4" fmla="*/ 715845 w 715845"/>
                  <a:gd name="connsiteY4" fmla="*/ 284696 h 613293"/>
                  <a:gd name="connsiteX0" fmla="*/ 0 w 713782"/>
                  <a:gd name="connsiteY0" fmla="*/ 349269 h 349269"/>
                  <a:gd name="connsiteX1" fmla="*/ 262139 w 713782"/>
                  <a:gd name="connsiteY1" fmla="*/ 223173 h 349269"/>
                  <a:gd name="connsiteX2" fmla="*/ 457199 w 713782"/>
                  <a:gd name="connsiteY2" fmla="*/ 0 h 349269"/>
                  <a:gd name="connsiteX3" fmla="*/ 713782 w 713782"/>
                  <a:gd name="connsiteY3" fmla="*/ 284696 h 349269"/>
                  <a:gd name="connsiteX0" fmla="*/ 0 w 457199"/>
                  <a:gd name="connsiteY0" fmla="*/ 349269 h 349269"/>
                  <a:gd name="connsiteX1" fmla="*/ 262139 w 457199"/>
                  <a:gd name="connsiteY1" fmla="*/ 223173 h 349269"/>
                  <a:gd name="connsiteX2" fmla="*/ 457199 w 457199"/>
                  <a:gd name="connsiteY2" fmla="*/ 0 h 349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57199" h="349269">
                    <a:moveTo>
                      <a:pt x="0" y="349269"/>
                    </a:moveTo>
                    <a:cubicBezTo>
                      <a:pt x="20092" y="284249"/>
                      <a:pt x="185939" y="281384"/>
                      <a:pt x="262139" y="223173"/>
                    </a:cubicBezTo>
                    <a:cubicBezTo>
                      <a:pt x="338339" y="164962"/>
                      <a:pt x="392179" y="0"/>
                      <a:pt x="457199" y="0"/>
                    </a:cubicBezTo>
                  </a:path>
                </a:pathLst>
              </a:custGeom>
              <a:noFill/>
              <a:ln w="28575" cap="rnd">
                <a:solidFill>
                  <a:schemeClr val="bg1">
                    <a:alpha val="89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8" name="五角星 2">
                <a:extLst>
                  <a:ext uri="{FF2B5EF4-FFF2-40B4-BE49-F238E27FC236}">
                    <a16:creationId xmlns:a16="http://schemas.microsoft.com/office/drawing/2014/main" xmlns="" id="{16F17AD9-0B0F-4ED7-BB0F-5EDF5ED784EF}"/>
                  </a:ext>
                </a:extLst>
              </p:cNvPr>
              <p:cNvSpPr/>
              <p:nvPr/>
            </p:nvSpPr>
            <p:spPr>
              <a:xfrm rot="6997346">
                <a:off x="11587935" y="4901938"/>
                <a:ext cx="128719" cy="147271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" fmla="*/ 0 w 914398"/>
                  <a:gd name="connsiteY0" fmla="*/ 349269 h 923906"/>
                  <a:gd name="connsiteX1" fmla="*/ 262139 w 914398"/>
                  <a:gd name="connsiteY1" fmla="*/ 223173 h 923906"/>
                  <a:gd name="connsiteX2" fmla="*/ 457199 w 914398"/>
                  <a:gd name="connsiteY2" fmla="*/ 0 h 923906"/>
                  <a:gd name="connsiteX3" fmla="*/ 652259 w 914398"/>
                  <a:gd name="connsiteY3" fmla="*/ 223173 h 923906"/>
                  <a:gd name="connsiteX4" fmla="*/ 914398 w 914398"/>
                  <a:gd name="connsiteY4" fmla="*/ 349269 h 923906"/>
                  <a:gd name="connsiteX5" fmla="*/ 772813 w 914398"/>
                  <a:gd name="connsiteY5" fmla="*/ 613293 h 923906"/>
                  <a:gd name="connsiteX6" fmla="*/ 739764 w 914398"/>
                  <a:gd name="connsiteY6" fmla="*/ 914398 h 923906"/>
                  <a:gd name="connsiteX7" fmla="*/ 457199 w 914398"/>
                  <a:gd name="connsiteY7" fmla="*/ 854400 h 923906"/>
                  <a:gd name="connsiteX8" fmla="*/ 174634 w 914398"/>
                  <a:gd name="connsiteY8" fmla="*/ 914398 h 923906"/>
                  <a:gd name="connsiteX9" fmla="*/ 141585 w 914398"/>
                  <a:gd name="connsiteY9" fmla="*/ 613293 h 923906"/>
                  <a:gd name="connsiteX10" fmla="*/ 0 w 914398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654322 w 918524"/>
                  <a:gd name="connsiteY0" fmla="*/ 223173 h 923906"/>
                  <a:gd name="connsiteX1" fmla="*/ 916461 w 918524"/>
                  <a:gd name="connsiteY1" fmla="*/ 349269 h 923906"/>
                  <a:gd name="connsiteX2" fmla="*/ 774876 w 918524"/>
                  <a:gd name="connsiteY2" fmla="*/ 613293 h 923906"/>
                  <a:gd name="connsiteX3" fmla="*/ 741827 w 918524"/>
                  <a:gd name="connsiteY3" fmla="*/ 914398 h 923906"/>
                  <a:gd name="connsiteX4" fmla="*/ 459262 w 918524"/>
                  <a:gd name="connsiteY4" fmla="*/ 854400 h 923906"/>
                  <a:gd name="connsiteX5" fmla="*/ 176697 w 918524"/>
                  <a:gd name="connsiteY5" fmla="*/ 914398 h 923906"/>
                  <a:gd name="connsiteX6" fmla="*/ 143648 w 918524"/>
                  <a:gd name="connsiteY6" fmla="*/ 613293 h 923906"/>
                  <a:gd name="connsiteX7" fmla="*/ 2063 w 918524"/>
                  <a:gd name="connsiteY7" fmla="*/ 349269 h 923906"/>
                  <a:gd name="connsiteX8" fmla="*/ 264202 w 918524"/>
                  <a:gd name="connsiteY8" fmla="*/ 223173 h 923906"/>
                  <a:gd name="connsiteX9" fmla="*/ 459262 w 918524"/>
                  <a:gd name="connsiteY9" fmla="*/ 0 h 923906"/>
                  <a:gd name="connsiteX10" fmla="*/ 715845 w 918524"/>
                  <a:gd name="connsiteY10" fmla="*/ 284696 h 923906"/>
                  <a:gd name="connsiteX0" fmla="*/ 916461 w 918524"/>
                  <a:gd name="connsiteY0" fmla="*/ 349269 h 923906"/>
                  <a:gd name="connsiteX1" fmla="*/ 774876 w 918524"/>
                  <a:gd name="connsiteY1" fmla="*/ 613293 h 923906"/>
                  <a:gd name="connsiteX2" fmla="*/ 741827 w 918524"/>
                  <a:gd name="connsiteY2" fmla="*/ 914398 h 923906"/>
                  <a:gd name="connsiteX3" fmla="*/ 459262 w 918524"/>
                  <a:gd name="connsiteY3" fmla="*/ 854400 h 923906"/>
                  <a:gd name="connsiteX4" fmla="*/ 176697 w 918524"/>
                  <a:gd name="connsiteY4" fmla="*/ 914398 h 923906"/>
                  <a:gd name="connsiteX5" fmla="*/ 143648 w 918524"/>
                  <a:gd name="connsiteY5" fmla="*/ 613293 h 923906"/>
                  <a:gd name="connsiteX6" fmla="*/ 2063 w 918524"/>
                  <a:gd name="connsiteY6" fmla="*/ 349269 h 923906"/>
                  <a:gd name="connsiteX7" fmla="*/ 264202 w 918524"/>
                  <a:gd name="connsiteY7" fmla="*/ 223173 h 923906"/>
                  <a:gd name="connsiteX8" fmla="*/ 459262 w 918524"/>
                  <a:gd name="connsiteY8" fmla="*/ 0 h 923906"/>
                  <a:gd name="connsiteX9" fmla="*/ 715845 w 918524"/>
                  <a:gd name="connsiteY9" fmla="*/ 284696 h 923906"/>
                  <a:gd name="connsiteX0" fmla="*/ 774876 w 774876"/>
                  <a:gd name="connsiteY0" fmla="*/ 613293 h 923906"/>
                  <a:gd name="connsiteX1" fmla="*/ 741827 w 774876"/>
                  <a:gd name="connsiteY1" fmla="*/ 914398 h 923906"/>
                  <a:gd name="connsiteX2" fmla="*/ 459262 w 774876"/>
                  <a:gd name="connsiteY2" fmla="*/ 854400 h 923906"/>
                  <a:gd name="connsiteX3" fmla="*/ 176697 w 774876"/>
                  <a:gd name="connsiteY3" fmla="*/ 914398 h 923906"/>
                  <a:gd name="connsiteX4" fmla="*/ 143648 w 774876"/>
                  <a:gd name="connsiteY4" fmla="*/ 613293 h 923906"/>
                  <a:gd name="connsiteX5" fmla="*/ 2063 w 774876"/>
                  <a:gd name="connsiteY5" fmla="*/ 349269 h 923906"/>
                  <a:gd name="connsiteX6" fmla="*/ 264202 w 774876"/>
                  <a:gd name="connsiteY6" fmla="*/ 223173 h 923906"/>
                  <a:gd name="connsiteX7" fmla="*/ 459262 w 774876"/>
                  <a:gd name="connsiteY7" fmla="*/ 0 h 923906"/>
                  <a:gd name="connsiteX8" fmla="*/ 715845 w 774876"/>
                  <a:gd name="connsiteY8" fmla="*/ 284696 h 923906"/>
                  <a:gd name="connsiteX0" fmla="*/ 741827 w 741827"/>
                  <a:gd name="connsiteY0" fmla="*/ 914398 h 923906"/>
                  <a:gd name="connsiteX1" fmla="*/ 459262 w 741827"/>
                  <a:gd name="connsiteY1" fmla="*/ 854400 h 923906"/>
                  <a:gd name="connsiteX2" fmla="*/ 176697 w 741827"/>
                  <a:gd name="connsiteY2" fmla="*/ 914398 h 923906"/>
                  <a:gd name="connsiteX3" fmla="*/ 143648 w 741827"/>
                  <a:gd name="connsiteY3" fmla="*/ 613293 h 923906"/>
                  <a:gd name="connsiteX4" fmla="*/ 2063 w 741827"/>
                  <a:gd name="connsiteY4" fmla="*/ 349269 h 923906"/>
                  <a:gd name="connsiteX5" fmla="*/ 264202 w 741827"/>
                  <a:gd name="connsiteY5" fmla="*/ 223173 h 923906"/>
                  <a:gd name="connsiteX6" fmla="*/ 459262 w 741827"/>
                  <a:gd name="connsiteY6" fmla="*/ 0 h 923906"/>
                  <a:gd name="connsiteX7" fmla="*/ 715845 w 741827"/>
                  <a:gd name="connsiteY7" fmla="*/ 284696 h 923906"/>
                  <a:gd name="connsiteX0" fmla="*/ 459262 w 715845"/>
                  <a:gd name="connsiteY0" fmla="*/ 854400 h 916632"/>
                  <a:gd name="connsiteX1" fmla="*/ 176697 w 715845"/>
                  <a:gd name="connsiteY1" fmla="*/ 914398 h 916632"/>
                  <a:gd name="connsiteX2" fmla="*/ 143648 w 715845"/>
                  <a:gd name="connsiteY2" fmla="*/ 613293 h 916632"/>
                  <a:gd name="connsiteX3" fmla="*/ 2063 w 715845"/>
                  <a:gd name="connsiteY3" fmla="*/ 349269 h 916632"/>
                  <a:gd name="connsiteX4" fmla="*/ 264202 w 715845"/>
                  <a:gd name="connsiteY4" fmla="*/ 223173 h 916632"/>
                  <a:gd name="connsiteX5" fmla="*/ 459262 w 715845"/>
                  <a:gd name="connsiteY5" fmla="*/ 0 h 916632"/>
                  <a:gd name="connsiteX6" fmla="*/ 715845 w 715845"/>
                  <a:gd name="connsiteY6" fmla="*/ 284696 h 916632"/>
                  <a:gd name="connsiteX0" fmla="*/ 176697 w 715845"/>
                  <a:gd name="connsiteY0" fmla="*/ 914398 h 914398"/>
                  <a:gd name="connsiteX1" fmla="*/ 143648 w 715845"/>
                  <a:gd name="connsiteY1" fmla="*/ 613293 h 914398"/>
                  <a:gd name="connsiteX2" fmla="*/ 2063 w 715845"/>
                  <a:gd name="connsiteY2" fmla="*/ 349269 h 914398"/>
                  <a:gd name="connsiteX3" fmla="*/ 264202 w 715845"/>
                  <a:gd name="connsiteY3" fmla="*/ 223173 h 914398"/>
                  <a:gd name="connsiteX4" fmla="*/ 459262 w 715845"/>
                  <a:gd name="connsiteY4" fmla="*/ 0 h 914398"/>
                  <a:gd name="connsiteX5" fmla="*/ 715845 w 715845"/>
                  <a:gd name="connsiteY5" fmla="*/ 284696 h 914398"/>
                  <a:gd name="connsiteX0" fmla="*/ 143648 w 715845"/>
                  <a:gd name="connsiteY0" fmla="*/ 613293 h 613293"/>
                  <a:gd name="connsiteX1" fmla="*/ 2063 w 715845"/>
                  <a:gd name="connsiteY1" fmla="*/ 349269 h 613293"/>
                  <a:gd name="connsiteX2" fmla="*/ 264202 w 715845"/>
                  <a:gd name="connsiteY2" fmla="*/ 223173 h 613293"/>
                  <a:gd name="connsiteX3" fmla="*/ 459262 w 715845"/>
                  <a:gd name="connsiteY3" fmla="*/ 0 h 613293"/>
                  <a:gd name="connsiteX4" fmla="*/ 715845 w 715845"/>
                  <a:gd name="connsiteY4" fmla="*/ 284696 h 613293"/>
                  <a:gd name="connsiteX0" fmla="*/ 0 w 713782"/>
                  <a:gd name="connsiteY0" fmla="*/ 349269 h 349269"/>
                  <a:gd name="connsiteX1" fmla="*/ 262139 w 713782"/>
                  <a:gd name="connsiteY1" fmla="*/ 223173 h 349269"/>
                  <a:gd name="connsiteX2" fmla="*/ 457199 w 713782"/>
                  <a:gd name="connsiteY2" fmla="*/ 0 h 349269"/>
                  <a:gd name="connsiteX3" fmla="*/ 713782 w 713782"/>
                  <a:gd name="connsiteY3" fmla="*/ 284696 h 349269"/>
                  <a:gd name="connsiteX0" fmla="*/ 0 w 457199"/>
                  <a:gd name="connsiteY0" fmla="*/ 349269 h 349269"/>
                  <a:gd name="connsiteX1" fmla="*/ 262139 w 457199"/>
                  <a:gd name="connsiteY1" fmla="*/ 223173 h 349269"/>
                  <a:gd name="connsiteX2" fmla="*/ 457199 w 457199"/>
                  <a:gd name="connsiteY2" fmla="*/ 0 h 349269"/>
                  <a:gd name="connsiteX0" fmla="*/ 0 w 195060"/>
                  <a:gd name="connsiteY0" fmla="*/ 223173 h 223173"/>
                  <a:gd name="connsiteX1" fmla="*/ 195060 w 195060"/>
                  <a:gd name="connsiteY1" fmla="*/ 0 h 2231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95060" h="223173">
                    <a:moveTo>
                      <a:pt x="0" y="223173"/>
                    </a:moveTo>
                    <a:cubicBezTo>
                      <a:pt x="76200" y="164962"/>
                      <a:pt x="130040" y="0"/>
                      <a:pt x="195060" y="0"/>
                    </a:cubicBezTo>
                  </a:path>
                </a:pathLst>
              </a:custGeom>
              <a:noFill/>
              <a:ln w="28575" cap="rnd">
                <a:solidFill>
                  <a:schemeClr val="bg1">
                    <a:alpha val="69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29" name="组合 23">
            <a:extLst>
              <a:ext uri="{FF2B5EF4-FFF2-40B4-BE49-F238E27FC236}">
                <a16:creationId xmlns:a16="http://schemas.microsoft.com/office/drawing/2014/main" xmlns="" id="{A7FF4C83-764C-43DB-81E3-AC7A34CB91EF}"/>
              </a:ext>
            </a:extLst>
          </p:cNvPr>
          <p:cNvGrpSpPr/>
          <p:nvPr/>
        </p:nvGrpSpPr>
        <p:grpSpPr>
          <a:xfrm>
            <a:off x="10109719" y="4369776"/>
            <a:ext cx="1148113" cy="1482591"/>
            <a:chOff x="0" y="0"/>
            <a:chExt cx="3604899" cy="4899660"/>
          </a:xfrm>
        </p:grpSpPr>
        <p:grpSp>
          <p:nvGrpSpPr>
            <p:cNvPr id="30" name="组合 24">
              <a:extLst>
                <a:ext uri="{FF2B5EF4-FFF2-40B4-BE49-F238E27FC236}">
                  <a16:creationId xmlns:a16="http://schemas.microsoft.com/office/drawing/2014/main" xmlns="" id="{C441B1DC-A3A9-4F00-81AD-320AD6726A20}"/>
                </a:ext>
              </a:extLst>
            </p:cNvPr>
            <p:cNvGrpSpPr/>
            <p:nvPr/>
          </p:nvGrpSpPr>
          <p:grpSpPr>
            <a:xfrm>
              <a:off x="0" y="0"/>
              <a:ext cx="1007745" cy="4896486"/>
              <a:chOff x="0" y="0"/>
              <a:chExt cx="1008112" cy="4752528"/>
            </a:xfrm>
          </p:grpSpPr>
          <p:sp>
            <p:nvSpPr>
              <p:cNvPr id="47" name="矩形 52">
                <a:extLst>
                  <a:ext uri="{FF2B5EF4-FFF2-40B4-BE49-F238E27FC236}">
                    <a16:creationId xmlns:a16="http://schemas.microsoft.com/office/drawing/2014/main" xmlns="" id="{ADF5E0FB-D663-427D-901D-A0D5539C3D6E}"/>
                  </a:ext>
                </a:extLst>
              </p:cNvPr>
              <p:cNvSpPr/>
              <p:nvPr/>
            </p:nvSpPr>
            <p:spPr>
              <a:xfrm>
                <a:off x="0" y="1008113"/>
                <a:ext cx="407741" cy="3312368"/>
              </a:xfrm>
              <a:prstGeom prst="rect">
                <a:avLst/>
              </a:prstGeom>
              <a:solidFill>
                <a:srgbClr val="EF859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48" name="矩形 53">
                <a:extLst>
                  <a:ext uri="{FF2B5EF4-FFF2-40B4-BE49-F238E27FC236}">
                    <a16:creationId xmlns:a16="http://schemas.microsoft.com/office/drawing/2014/main" xmlns="" id="{0F8E9EC8-C573-4F24-8BDD-9E703D468A1D}"/>
                  </a:ext>
                </a:extLst>
              </p:cNvPr>
              <p:cNvSpPr/>
              <p:nvPr/>
            </p:nvSpPr>
            <p:spPr>
              <a:xfrm>
                <a:off x="322827" y="1008114"/>
                <a:ext cx="647571" cy="3312368"/>
              </a:xfrm>
              <a:prstGeom prst="rect">
                <a:avLst/>
              </a:prstGeom>
              <a:solidFill>
                <a:srgbClr val="EB678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49" name="矩形 54">
                <a:extLst>
                  <a:ext uri="{FF2B5EF4-FFF2-40B4-BE49-F238E27FC236}">
                    <a16:creationId xmlns:a16="http://schemas.microsoft.com/office/drawing/2014/main" xmlns="" id="{429A5E12-A5E0-43E4-8393-968F4A49F764}"/>
                  </a:ext>
                </a:extLst>
              </p:cNvPr>
              <p:cNvSpPr/>
              <p:nvPr/>
            </p:nvSpPr>
            <p:spPr>
              <a:xfrm>
                <a:off x="720081" y="1008112"/>
                <a:ext cx="288031" cy="3312369"/>
              </a:xfrm>
              <a:prstGeom prst="rect">
                <a:avLst/>
              </a:prstGeom>
              <a:solidFill>
                <a:srgbClr val="E74B7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50" name="梯形 55">
                <a:extLst>
                  <a:ext uri="{FF2B5EF4-FFF2-40B4-BE49-F238E27FC236}">
                    <a16:creationId xmlns:a16="http://schemas.microsoft.com/office/drawing/2014/main" xmlns="" id="{46776185-C3FB-4822-BBBB-1553D4476AAE}"/>
                  </a:ext>
                </a:extLst>
              </p:cNvPr>
              <p:cNvSpPr/>
              <p:nvPr/>
            </p:nvSpPr>
            <p:spPr>
              <a:xfrm>
                <a:off x="0" y="432048"/>
                <a:ext cx="1008112" cy="576064"/>
              </a:xfrm>
              <a:prstGeom prst="trapezoid">
                <a:avLst>
                  <a:gd name="adj" fmla="val 50196"/>
                </a:avLst>
              </a:prstGeom>
              <a:solidFill>
                <a:srgbClr val="FBC1C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51" name="等腰三角形 56">
                <a:extLst>
                  <a:ext uri="{FF2B5EF4-FFF2-40B4-BE49-F238E27FC236}">
                    <a16:creationId xmlns:a16="http://schemas.microsoft.com/office/drawing/2014/main" xmlns="" id="{684C4689-6F03-440D-B61C-B7101C995276}"/>
                  </a:ext>
                </a:extLst>
              </p:cNvPr>
              <p:cNvSpPr/>
              <p:nvPr/>
            </p:nvSpPr>
            <p:spPr>
              <a:xfrm>
                <a:off x="288032" y="0"/>
                <a:ext cx="432048" cy="432048"/>
              </a:xfrm>
              <a:prstGeom prst="triangl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52" name="矩形 57">
                <a:extLst>
                  <a:ext uri="{FF2B5EF4-FFF2-40B4-BE49-F238E27FC236}">
                    <a16:creationId xmlns:a16="http://schemas.microsoft.com/office/drawing/2014/main" xmlns="" id="{9024ECA4-798B-4024-8006-2EC82862806D}"/>
                  </a:ext>
                </a:extLst>
              </p:cNvPr>
              <p:cNvSpPr/>
              <p:nvPr/>
            </p:nvSpPr>
            <p:spPr>
              <a:xfrm>
                <a:off x="0" y="4320480"/>
                <a:ext cx="1008112" cy="216024"/>
              </a:xfrm>
              <a:prstGeom prst="rect">
                <a:avLst/>
              </a:prstGeom>
              <a:solidFill>
                <a:srgbClr val="FBC1C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53" name="同侧圆角矩形 58">
                <a:extLst>
                  <a:ext uri="{FF2B5EF4-FFF2-40B4-BE49-F238E27FC236}">
                    <a16:creationId xmlns:a16="http://schemas.microsoft.com/office/drawing/2014/main" xmlns="" id="{A2D735D0-CCE7-4AE4-9846-33BD84D8871C}"/>
                  </a:ext>
                </a:extLst>
              </p:cNvPr>
              <p:cNvSpPr/>
              <p:nvPr/>
            </p:nvSpPr>
            <p:spPr>
              <a:xfrm flipV="1">
                <a:off x="0" y="4536504"/>
                <a:ext cx="1008112" cy="216024"/>
              </a:xfrm>
              <a:prstGeom prst="round2SameRect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31" name="组合 25">
              <a:extLst>
                <a:ext uri="{FF2B5EF4-FFF2-40B4-BE49-F238E27FC236}">
                  <a16:creationId xmlns:a16="http://schemas.microsoft.com/office/drawing/2014/main" xmlns="" id="{31B667CE-04AB-42A9-867A-575D859C3F7A}"/>
                </a:ext>
              </a:extLst>
            </p:cNvPr>
            <p:cNvGrpSpPr/>
            <p:nvPr/>
          </p:nvGrpSpPr>
          <p:grpSpPr>
            <a:xfrm>
              <a:off x="1162050" y="1371600"/>
              <a:ext cx="1007745" cy="3528060"/>
              <a:chOff x="1152128" y="1368152"/>
              <a:chExt cx="1008112" cy="4752528"/>
            </a:xfrm>
          </p:grpSpPr>
          <p:sp>
            <p:nvSpPr>
              <p:cNvPr id="40" name="矩形 34">
                <a:extLst>
                  <a:ext uri="{FF2B5EF4-FFF2-40B4-BE49-F238E27FC236}">
                    <a16:creationId xmlns:a16="http://schemas.microsoft.com/office/drawing/2014/main" xmlns="" id="{23BA1F17-AC9A-4346-8DFA-20A18D1A80CD}"/>
                  </a:ext>
                </a:extLst>
              </p:cNvPr>
              <p:cNvSpPr/>
              <p:nvPr/>
            </p:nvSpPr>
            <p:spPr>
              <a:xfrm>
                <a:off x="1152128" y="2376264"/>
                <a:ext cx="288032" cy="3312368"/>
              </a:xfrm>
              <a:prstGeom prst="rect">
                <a:avLst/>
              </a:prstGeom>
              <a:solidFill>
                <a:srgbClr val="EEAB4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41" name="矩形 45">
                <a:extLst>
                  <a:ext uri="{FF2B5EF4-FFF2-40B4-BE49-F238E27FC236}">
                    <a16:creationId xmlns:a16="http://schemas.microsoft.com/office/drawing/2014/main" xmlns="" id="{4C1CE993-5415-4A1E-AD0A-4839A7F6D0E2}"/>
                  </a:ext>
                </a:extLst>
              </p:cNvPr>
              <p:cNvSpPr/>
              <p:nvPr/>
            </p:nvSpPr>
            <p:spPr>
              <a:xfrm>
                <a:off x="1359767" y="2376265"/>
                <a:ext cx="512440" cy="3312369"/>
              </a:xfrm>
              <a:prstGeom prst="rect">
                <a:avLst/>
              </a:prstGeom>
              <a:solidFill>
                <a:srgbClr val="F0B76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42" name="矩形 47">
                <a:extLst>
                  <a:ext uri="{FF2B5EF4-FFF2-40B4-BE49-F238E27FC236}">
                    <a16:creationId xmlns:a16="http://schemas.microsoft.com/office/drawing/2014/main" xmlns="" id="{61BFA0CD-2024-494B-9CC8-E5B0F48EB563}"/>
                  </a:ext>
                </a:extLst>
              </p:cNvPr>
              <p:cNvSpPr/>
              <p:nvPr/>
            </p:nvSpPr>
            <p:spPr>
              <a:xfrm>
                <a:off x="1872208" y="2376264"/>
                <a:ext cx="288032" cy="3312368"/>
              </a:xfrm>
              <a:prstGeom prst="rect">
                <a:avLst/>
              </a:prstGeom>
              <a:solidFill>
                <a:srgbClr val="F4CA8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43" name="梯形 48">
                <a:extLst>
                  <a:ext uri="{FF2B5EF4-FFF2-40B4-BE49-F238E27FC236}">
                    <a16:creationId xmlns:a16="http://schemas.microsoft.com/office/drawing/2014/main" xmlns="" id="{598D5B2B-8E31-4C84-B114-1875A6DA7133}"/>
                  </a:ext>
                </a:extLst>
              </p:cNvPr>
              <p:cNvSpPr/>
              <p:nvPr/>
            </p:nvSpPr>
            <p:spPr>
              <a:xfrm>
                <a:off x="1152128" y="1800200"/>
                <a:ext cx="1008112" cy="576064"/>
              </a:xfrm>
              <a:prstGeom prst="trapezoid">
                <a:avLst>
                  <a:gd name="adj" fmla="val 70558"/>
                </a:avLst>
              </a:prstGeom>
              <a:solidFill>
                <a:srgbClr val="F8DCB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44" name="等腰三角形 49">
                <a:extLst>
                  <a:ext uri="{FF2B5EF4-FFF2-40B4-BE49-F238E27FC236}">
                    <a16:creationId xmlns:a16="http://schemas.microsoft.com/office/drawing/2014/main" xmlns="" id="{B3395701-6533-4C27-BB46-7AE010F2A658}"/>
                  </a:ext>
                </a:extLst>
              </p:cNvPr>
              <p:cNvSpPr/>
              <p:nvPr/>
            </p:nvSpPr>
            <p:spPr>
              <a:xfrm>
                <a:off x="1440160" y="1368152"/>
                <a:ext cx="432048" cy="432048"/>
              </a:xfrm>
              <a:prstGeom prst="triangl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45" name="矩形 50">
                <a:extLst>
                  <a:ext uri="{FF2B5EF4-FFF2-40B4-BE49-F238E27FC236}">
                    <a16:creationId xmlns:a16="http://schemas.microsoft.com/office/drawing/2014/main" xmlns="" id="{5E2785D9-6295-41A2-AABF-B33246536F54}"/>
                  </a:ext>
                </a:extLst>
              </p:cNvPr>
              <p:cNvSpPr/>
              <p:nvPr/>
            </p:nvSpPr>
            <p:spPr>
              <a:xfrm>
                <a:off x="1152128" y="5688632"/>
                <a:ext cx="1008112" cy="216024"/>
              </a:xfrm>
              <a:prstGeom prst="rect">
                <a:avLst/>
              </a:prstGeom>
              <a:solidFill>
                <a:srgbClr val="F8DCB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46" name="同侧圆角矩形 51">
                <a:extLst>
                  <a:ext uri="{FF2B5EF4-FFF2-40B4-BE49-F238E27FC236}">
                    <a16:creationId xmlns:a16="http://schemas.microsoft.com/office/drawing/2014/main" xmlns="" id="{748BD3B6-82FE-4499-8F0C-9F359F8F92BE}"/>
                  </a:ext>
                </a:extLst>
              </p:cNvPr>
              <p:cNvSpPr/>
              <p:nvPr/>
            </p:nvSpPr>
            <p:spPr>
              <a:xfrm flipV="1">
                <a:off x="1152128" y="5904656"/>
                <a:ext cx="1008112" cy="216024"/>
              </a:xfrm>
              <a:prstGeom prst="round2SameRect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32" name="组合 26">
              <a:extLst>
                <a:ext uri="{FF2B5EF4-FFF2-40B4-BE49-F238E27FC236}">
                  <a16:creationId xmlns:a16="http://schemas.microsoft.com/office/drawing/2014/main" xmlns="" id="{331BD7C9-48E2-4030-A0C9-016B81C47F30}"/>
                </a:ext>
              </a:extLst>
            </p:cNvPr>
            <p:cNvGrpSpPr/>
            <p:nvPr/>
          </p:nvGrpSpPr>
          <p:grpSpPr>
            <a:xfrm>
              <a:off x="2381253" y="152400"/>
              <a:ext cx="1223646" cy="4738370"/>
              <a:chOff x="2376264" y="157967"/>
              <a:chExt cx="1008112" cy="4964224"/>
            </a:xfrm>
          </p:grpSpPr>
          <p:sp>
            <p:nvSpPr>
              <p:cNvPr id="33" name="矩形 27">
                <a:extLst>
                  <a:ext uri="{FF2B5EF4-FFF2-40B4-BE49-F238E27FC236}">
                    <a16:creationId xmlns:a16="http://schemas.microsoft.com/office/drawing/2014/main" xmlns="" id="{1A75488F-0D48-4A57-AC33-2A72FD07BE31}"/>
                  </a:ext>
                </a:extLst>
              </p:cNvPr>
              <p:cNvSpPr/>
              <p:nvPr/>
            </p:nvSpPr>
            <p:spPr>
              <a:xfrm>
                <a:off x="2376264" y="1377775"/>
                <a:ext cx="288032" cy="3312368"/>
              </a:xfrm>
              <a:prstGeom prst="rect">
                <a:avLst/>
              </a:prstGeom>
              <a:solidFill>
                <a:srgbClr val="2DBDD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34" name="矩形 28">
                <a:extLst>
                  <a:ext uri="{FF2B5EF4-FFF2-40B4-BE49-F238E27FC236}">
                    <a16:creationId xmlns:a16="http://schemas.microsoft.com/office/drawing/2014/main" xmlns="" id="{32BE0A46-A1DE-41A6-8B25-25E55EDA8A32}"/>
                  </a:ext>
                </a:extLst>
              </p:cNvPr>
              <p:cNvSpPr/>
              <p:nvPr/>
            </p:nvSpPr>
            <p:spPr>
              <a:xfrm>
                <a:off x="2664293" y="1377774"/>
                <a:ext cx="533596" cy="3312368"/>
              </a:xfrm>
              <a:prstGeom prst="rect">
                <a:avLst/>
              </a:prstGeom>
              <a:solidFill>
                <a:srgbClr val="58CBE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35" name="矩形 29">
                <a:extLst>
                  <a:ext uri="{FF2B5EF4-FFF2-40B4-BE49-F238E27FC236}">
                    <a16:creationId xmlns:a16="http://schemas.microsoft.com/office/drawing/2014/main" xmlns="" id="{9CA320BC-4964-4825-B2EA-904D66078136}"/>
                  </a:ext>
                </a:extLst>
              </p:cNvPr>
              <p:cNvSpPr/>
              <p:nvPr/>
            </p:nvSpPr>
            <p:spPr>
              <a:xfrm>
                <a:off x="3096344" y="1377775"/>
                <a:ext cx="288032" cy="3312368"/>
              </a:xfrm>
              <a:prstGeom prst="rect">
                <a:avLst/>
              </a:prstGeom>
              <a:solidFill>
                <a:srgbClr val="8DD8E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36" name="梯形 30">
                <a:extLst>
                  <a:ext uri="{FF2B5EF4-FFF2-40B4-BE49-F238E27FC236}">
                    <a16:creationId xmlns:a16="http://schemas.microsoft.com/office/drawing/2014/main" xmlns="" id="{D661B702-94A1-45A4-8D33-9750ACBE46CD}"/>
                  </a:ext>
                </a:extLst>
              </p:cNvPr>
              <p:cNvSpPr/>
              <p:nvPr/>
            </p:nvSpPr>
            <p:spPr>
              <a:xfrm>
                <a:off x="2376264" y="671411"/>
                <a:ext cx="1008112" cy="706364"/>
              </a:xfrm>
              <a:prstGeom prst="trapezoid">
                <a:avLst>
                  <a:gd name="adj" fmla="val 48043"/>
                </a:avLst>
              </a:prstGeom>
              <a:solidFill>
                <a:srgbClr val="BDE8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37" name="等腰三角形 31">
                <a:extLst>
                  <a:ext uri="{FF2B5EF4-FFF2-40B4-BE49-F238E27FC236}">
                    <a16:creationId xmlns:a16="http://schemas.microsoft.com/office/drawing/2014/main" xmlns="" id="{4E9E7576-5E7A-4ADE-8BDE-BAD215C80EF2}"/>
                  </a:ext>
                </a:extLst>
              </p:cNvPr>
              <p:cNvSpPr/>
              <p:nvPr/>
            </p:nvSpPr>
            <p:spPr>
              <a:xfrm>
                <a:off x="2636910" y="157967"/>
                <a:ext cx="474406" cy="528838"/>
              </a:xfrm>
              <a:prstGeom prst="triangle">
                <a:avLst/>
              </a:prstGeom>
              <a:solidFill>
                <a:schemeClr val="bg2">
                  <a:lumMod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38" name="矩形 32">
                <a:extLst>
                  <a:ext uri="{FF2B5EF4-FFF2-40B4-BE49-F238E27FC236}">
                    <a16:creationId xmlns:a16="http://schemas.microsoft.com/office/drawing/2014/main" xmlns="" id="{62AC47FA-22BC-49B8-A2BE-765050598C32}"/>
                  </a:ext>
                </a:extLst>
              </p:cNvPr>
              <p:cNvSpPr/>
              <p:nvPr/>
            </p:nvSpPr>
            <p:spPr>
              <a:xfrm>
                <a:off x="2376264" y="4690143"/>
                <a:ext cx="1008112" cy="216024"/>
              </a:xfrm>
              <a:prstGeom prst="rect">
                <a:avLst/>
              </a:prstGeom>
              <a:solidFill>
                <a:srgbClr val="BDE8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39" name="同侧圆角矩形 33">
                <a:extLst>
                  <a:ext uri="{FF2B5EF4-FFF2-40B4-BE49-F238E27FC236}">
                    <a16:creationId xmlns:a16="http://schemas.microsoft.com/office/drawing/2014/main" xmlns="" id="{EFC6D30E-A546-42E1-AE0A-F4A1D2810F0B}"/>
                  </a:ext>
                </a:extLst>
              </p:cNvPr>
              <p:cNvSpPr/>
              <p:nvPr/>
            </p:nvSpPr>
            <p:spPr>
              <a:xfrm flipV="1">
                <a:off x="2376264" y="4906167"/>
                <a:ext cx="1008112" cy="216024"/>
              </a:xfrm>
              <a:prstGeom prst="round2SameRect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/>
              </a:p>
            </p:txBody>
          </p:sp>
        </p:grpSp>
      </p:grpSp>
      <p:grpSp>
        <p:nvGrpSpPr>
          <p:cNvPr id="54" name="组合 85">
            <a:extLst>
              <a:ext uri="{FF2B5EF4-FFF2-40B4-BE49-F238E27FC236}">
                <a16:creationId xmlns:a16="http://schemas.microsoft.com/office/drawing/2014/main" xmlns="" id="{A4D95B83-7978-4643-A0CD-87D5578EE70C}"/>
              </a:ext>
            </a:extLst>
          </p:cNvPr>
          <p:cNvGrpSpPr/>
          <p:nvPr/>
        </p:nvGrpSpPr>
        <p:grpSpPr>
          <a:xfrm flipH="1">
            <a:off x="9917007" y="5215862"/>
            <a:ext cx="2230454" cy="1398934"/>
            <a:chOff x="594424" y="1153191"/>
            <a:chExt cx="2605976" cy="1634460"/>
          </a:xfrm>
        </p:grpSpPr>
        <p:sp>
          <p:nvSpPr>
            <p:cNvPr id="55" name="任意多边形 86">
              <a:extLst>
                <a:ext uri="{FF2B5EF4-FFF2-40B4-BE49-F238E27FC236}">
                  <a16:creationId xmlns:a16="http://schemas.microsoft.com/office/drawing/2014/main" xmlns="" id="{56FCBB93-D70F-4D87-99A1-0CFDB59DB8F4}"/>
                </a:ext>
              </a:extLst>
            </p:cNvPr>
            <p:cNvSpPr/>
            <p:nvPr/>
          </p:nvSpPr>
          <p:spPr>
            <a:xfrm>
              <a:off x="616196" y="1175175"/>
              <a:ext cx="2584204" cy="1612476"/>
            </a:xfrm>
            <a:custGeom>
              <a:avLst/>
              <a:gdLst>
                <a:gd name="connsiteX0" fmla="*/ 1389184 w 3610707"/>
                <a:gd name="connsiteY0" fmla="*/ 0 h 2450125"/>
                <a:gd name="connsiteX1" fmla="*/ 2191163 w 3610707"/>
                <a:gd name="connsiteY1" fmla="*/ 426409 h 2450125"/>
                <a:gd name="connsiteX2" fmla="*/ 2262626 w 3610707"/>
                <a:gd name="connsiteY2" fmla="*/ 558069 h 2450125"/>
                <a:gd name="connsiteX3" fmla="*/ 2332890 w 3610707"/>
                <a:gd name="connsiteY3" fmla="*/ 550986 h 2450125"/>
                <a:gd name="connsiteX4" fmla="*/ 2894584 w 3610707"/>
                <a:gd name="connsiteY4" fmla="*/ 923302 h 2450125"/>
                <a:gd name="connsiteX5" fmla="*/ 2915413 w 3610707"/>
                <a:gd name="connsiteY5" fmla="*/ 990402 h 2450125"/>
                <a:gd name="connsiteX6" fmla="*/ 2934595 w 3610707"/>
                <a:gd name="connsiteY6" fmla="*/ 984447 h 2450125"/>
                <a:gd name="connsiteX7" fmla="*/ 3048000 w 3610707"/>
                <a:gd name="connsiteY7" fmla="*/ 973015 h 2450125"/>
                <a:gd name="connsiteX8" fmla="*/ 3610707 w 3610707"/>
                <a:gd name="connsiteY8" fmla="*/ 1535722 h 2450125"/>
                <a:gd name="connsiteX9" fmla="*/ 3048000 w 3610707"/>
                <a:gd name="connsiteY9" fmla="*/ 2098429 h 2450125"/>
                <a:gd name="connsiteX10" fmla="*/ 2934595 w 3610707"/>
                <a:gd name="connsiteY10" fmla="*/ 2086997 h 2450125"/>
                <a:gd name="connsiteX11" fmla="*/ 2841470 w 3610707"/>
                <a:gd name="connsiteY11" fmla="*/ 2058089 h 2450125"/>
                <a:gd name="connsiteX12" fmla="*/ 2778805 w 3610707"/>
                <a:gd name="connsiteY12" fmla="*/ 2134039 h 2450125"/>
                <a:gd name="connsiteX13" fmla="*/ 2327029 w 3610707"/>
                <a:gd name="connsiteY13" fmla="*/ 2321171 h 2450125"/>
                <a:gd name="connsiteX14" fmla="*/ 1897442 w 3610707"/>
                <a:gd name="connsiteY14" fmla="*/ 2155195 h 2450125"/>
                <a:gd name="connsiteX15" fmla="*/ 1878393 w 3610707"/>
                <a:gd name="connsiteY15" fmla="*/ 2135215 h 2450125"/>
                <a:gd name="connsiteX16" fmla="*/ 1860361 w 3610707"/>
                <a:gd name="connsiteY16" fmla="*/ 2168437 h 2450125"/>
                <a:gd name="connsiteX17" fmla="*/ 1330568 w 3610707"/>
                <a:gd name="connsiteY17" fmla="*/ 2450125 h 2450125"/>
                <a:gd name="connsiteX18" fmla="*/ 800775 w 3610707"/>
                <a:gd name="connsiteY18" fmla="*/ 2168437 h 2450125"/>
                <a:gd name="connsiteX19" fmla="*/ 771869 w 3610707"/>
                <a:gd name="connsiteY19" fmla="*/ 2115180 h 2450125"/>
                <a:gd name="connsiteX20" fmla="*/ 753583 w 3610707"/>
                <a:gd name="connsiteY20" fmla="*/ 2120856 h 2450125"/>
                <a:gd name="connsiteX21" fmla="*/ 627184 w 3610707"/>
                <a:gd name="connsiteY21" fmla="*/ 2133598 h 2450125"/>
                <a:gd name="connsiteX22" fmla="*/ 0 w 3610707"/>
                <a:gd name="connsiteY22" fmla="*/ 1506414 h 2450125"/>
                <a:gd name="connsiteX23" fmla="*/ 383056 w 3610707"/>
                <a:gd name="connsiteY23" fmla="*/ 928517 h 2450125"/>
                <a:gd name="connsiteX24" fmla="*/ 424632 w 3610707"/>
                <a:gd name="connsiteY24" fmla="*/ 915611 h 2450125"/>
                <a:gd name="connsiteX25" fmla="*/ 427023 w 3610707"/>
                <a:gd name="connsiteY25" fmla="*/ 868268 h 2450125"/>
                <a:gd name="connsiteX26" fmla="*/ 1389184 w 3610707"/>
                <a:gd name="connsiteY26" fmla="*/ 0 h 245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610707" h="2450125">
                  <a:moveTo>
                    <a:pt x="1389184" y="0"/>
                  </a:moveTo>
                  <a:cubicBezTo>
                    <a:pt x="1723024" y="0"/>
                    <a:pt x="2017359" y="169144"/>
                    <a:pt x="2191163" y="426409"/>
                  </a:cubicBezTo>
                  <a:lnTo>
                    <a:pt x="2262626" y="558069"/>
                  </a:lnTo>
                  <a:lnTo>
                    <a:pt x="2332890" y="550986"/>
                  </a:lnTo>
                  <a:cubicBezTo>
                    <a:pt x="2585394" y="550986"/>
                    <a:pt x="2802042" y="704507"/>
                    <a:pt x="2894584" y="923302"/>
                  </a:cubicBezTo>
                  <a:lnTo>
                    <a:pt x="2915413" y="990402"/>
                  </a:lnTo>
                  <a:lnTo>
                    <a:pt x="2934595" y="984447"/>
                  </a:lnTo>
                  <a:cubicBezTo>
                    <a:pt x="2971226" y="976951"/>
                    <a:pt x="3009154" y="973015"/>
                    <a:pt x="3048000" y="973015"/>
                  </a:cubicBezTo>
                  <a:cubicBezTo>
                    <a:pt x="3358774" y="973015"/>
                    <a:pt x="3610707" y="1224948"/>
                    <a:pt x="3610707" y="1535722"/>
                  </a:cubicBezTo>
                  <a:cubicBezTo>
                    <a:pt x="3610707" y="1846496"/>
                    <a:pt x="3358774" y="2098429"/>
                    <a:pt x="3048000" y="2098429"/>
                  </a:cubicBezTo>
                  <a:cubicBezTo>
                    <a:pt x="3009154" y="2098429"/>
                    <a:pt x="2971226" y="2094493"/>
                    <a:pt x="2934595" y="2086997"/>
                  </a:cubicBezTo>
                  <a:lnTo>
                    <a:pt x="2841470" y="2058089"/>
                  </a:lnTo>
                  <a:lnTo>
                    <a:pt x="2778805" y="2134039"/>
                  </a:lnTo>
                  <a:cubicBezTo>
                    <a:pt x="2663186" y="2249659"/>
                    <a:pt x="2503459" y="2321171"/>
                    <a:pt x="2327029" y="2321171"/>
                  </a:cubicBezTo>
                  <a:cubicBezTo>
                    <a:pt x="2161626" y="2321171"/>
                    <a:pt x="2010904" y="2258319"/>
                    <a:pt x="1897442" y="2155195"/>
                  </a:cubicBezTo>
                  <a:lnTo>
                    <a:pt x="1878393" y="2135215"/>
                  </a:lnTo>
                  <a:lnTo>
                    <a:pt x="1860361" y="2168437"/>
                  </a:lnTo>
                  <a:cubicBezTo>
                    <a:pt x="1745544" y="2338387"/>
                    <a:pt x="1551105" y="2450125"/>
                    <a:pt x="1330568" y="2450125"/>
                  </a:cubicBezTo>
                  <a:cubicBezTo>
                    <a:pt x="1110031" y="2450125"/>
                    <a:pt x="915592" y="2338387"/>
                    <a:pt x="800775" y="2168437"/>
                  </a:cubicBezTo>
                  <a:lnTo>
                    <a:pt x="771869" y="2115180"/>
                  </a:lnTo>
                  <a:lnTo>
                    <a:pt x="753583" y="2120856"/>
                  </a:lnTo>
                  <a:cubicBezTo>
                    <a:pt x="712755" y="2129211"/>
                    <a:pt x="670482" y="2133598"/>
                    <a:pt x="627184" y="2133598"/>
                  </a:cubicBezTo>
                  <a:cubicBezTo>
                    <a:pt x="280800" y="2133598"/>
                    <a:pt x="0" y="1852798"/>
                    <a:pt x="0" y="1506414"/>
                  </a:cubicBezTo>
                  <a:cubicBezTo>
                    <a:pt x="0" y="1246626"/>
                    <a:pt x="157950" y="1023729"/>
                    <a:pt x="383056" y="928517"/>
                  </a:cubicBezTo>
                  <a:lnTo>
                    <a:pt x="424632" y="915611"/>
                  </a:lnTo>
                  <a:lnTo>
                    <a:pt x="427023" y="868268"/>
                  </a:lnTo>
                  <a:cubicBezTo>
                    <a:pt x="476551" y="380575"/>
                    <a:pt x="888424" y="0"/>
                    <a:pt x="1389184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noFill/>
            </a:ln>
            <a:effectLst>
              <a:outerShdw blurRad="152400" dist="88900" dir="5400000" algn="t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6" name="任意多边形 87">
              <a:extLst>
                <a:ext uri="{FF2B5EF4-FFF2-40B4-BE49-F238E27FC236}">
                  <a16:creationId xmlns:a16="http://schemas.microsoft.com/office/drawing/2014/main" xmlns="" id="{01A6BC56-D56A-4537-A947-90D81E1B9E69}"/>
                </a:ext>
              </a:extLst>
            </p:cNvPr>
            <p:cNvSpPr/>
            <p:nvPr/>
          </p:nvSpPr>
          <p:spPr>
            <a:xfrm>
              <a:off x="594424" y="1153191"/>
              <a:ext cx="2584204" cy="1612476"/>
            </a:xfrm>
            <a:custGeom>
              <a:avLst/>
              <a:gdLst>
                <a:gd name="connsiteX0" fmla="*/ 1389184 w 3610707"/>
                <a:gd name="connsiteY0" fmla="*/ 0 h 2450125"/>
                <a:gd name="connsiteX1" fmla="*/ 2191163 w 3610707"/>
                <a:gd name="connsiteY1" fmla="*/ 426409 h 2450125"/>
                <a:gd name="connsiteX2" fmla="*/ 2262626 w 3610707"/>
                <a:gd name="connsiteY2" fmla="*/ 558069 h 2450125"/>
                <a:gd name="connsiteX3" fmla="*/ 2332890 w 3610707"/>
                <a:gd name="connsiteY3" fmla="*/ 550986 h 2450125"/>
                <a:gd name="connsiteX4" fmla="*/ 2894584 w 3610707"/>
                <a:gd name="connsiteY4" fmla="*/ 923302 h 2450125"/>
                <a:gd name="connsiteX5" fmla="*/ 2915413 w 3610707"/>
                <a:gd name="connsiteY5" fmla="*/ 990402 h 2450125"/>
                <a:gd name="connsiteX6" fmla="*/ 2934595 w 3610707"/>
                <a:gd name="connsiteY6" fmla="*/ 984447 h 2450125"/>
                <a:gd name="connsiteX7" fmla="*/ 3048000 w 3610707"/>
                <a:gd name="connsiteY7" fmla="*/ 973015 h 2450125"/>
                <a:gd name="connsiteX8" fmla="*/ 3610707 w 3610707"/>
                <a:gd name="connsiteY8" fmla="*/ 1535722 h 2450125"/>
                <a:gd name="connsiteX9" fmla="*/ 3048000 w 3610707"/>
                <a:gd name="connsiteY9" fmla="*/ 2098429 h 2450125"/>
                <a:gd name="connsiteX10" fmla="*/ 2934595 w 3610707"/>
                <a:gd name="connsiteY10" fmla="*/ 2086997 h 2450125"/>
                <a:gd name="connsiteX11" fmla="*/ 2841470 w 3610707"/>
                <a:gd name="connsiteY11" fmla="*/ 2058089 h 2450125"/>
                <a:gd name="connsiteX12" fmla="*/ 2778805 w 3610707"/>
                <a:gd name="connsiteY12" fmla="*/ 2134039 h 2450125"/>
                <a:gd name="connsiteX13" fmla="*/ 2327029 w 3610707"/>
                <a:gd name="connsiteY13" fmla="*/ 2321171 h 2450125"/>
                <a:gd name="connsiteX14" fmla="*/ 1897442 w 3610707"/>
                <a:gd name="connsiteY14" fmla="*/ 2155195 h 2450125"/>
                <a:gd name="connsiteX15" fmla="*/ 1878393 w 3610707"/>
                <a:gd name="connsiteY15" fmla="*/ 2135215 h 2450125"/>
                <a:gd name="connsiteX16" fmla="*/ 1860361 w 3610707"/>
                <a:gd name="connsiteY16" fmla="*/ 2168437 h 2450125"/>
                <a:gd name="connsiteX17" fmla="*/ 1330568 w 3610707"/>
                <a:gd name="connsiteY17" fmla="*/ 2450125 h 2450125"/>
                <a:gd name="connsiteX18" fmla="*/ 800775 w 3610707"/>
                <a:gd name="connsiteY18" fmla="*/ 2168437 h 2450125"/>
                <a:gd name="connsiteX19" fmla="*/ 771869 w 3610707"/>
                <a:gd name="connsiteY19" fmla="*/ 2115180 h 2450125"/>
                <a:gd name="connsiteX20" fmla="*/ 753583 w 3610707"/>
                <a:gd name="connsiteY20" fmla="*/ 2120856 h 2450125"/>
                <a:gd name="connsiteX21" fmla="*/ 627184 w 3610707"/>
                <a:gd name="connsiteY21" fmla="*/ 2133598 h 2450125"/>
                <a:gd name="connsiteX22" fmla="*/ 0 w 3610707"/>
                <a:gd name="connsiteY22" fmla="*/ 1506414 h 2450125"/>
                <a:gd name="connsiteX23" fmla="*/ 383056 w 3610707"/>
                <a:gd name="connsiteY23" fmla="*/ 928517 h 2450125"/>
                <a:gd name="connsiteX24" fmla="*/ 424632 w 3610707"/>
                <a:gd name="connsiteY24" fmla="*/ 915611 h 2450125"/>
                <a:gd name="connsiteX25" fmla="*/ 427023 w 3610707"/>
                <a:gd name="connsiteY25" fmla="*/ 868268 h 2450125"/>
                <a:gd name="connsiteX26" fmla="*/ 1389184 w 3610707"/>
                <a:gd name="connsiteY26" fmla="*/ 0 h 245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610707" h="2450125">
                  <a:moveTo>
                    <a:pt x="1389184" y="0"/>
                  </a:moveTo>
                  <a:cubicBezTo>
                    <a:pt x="1723024" y="0"/>
                    <a:pt x="2017359" y="169144"/>
                    <a:pt x="2191163" y="426409"/>
                  </a:cubicBezTo>
                  <a:lnTo>
                    <a:pt x="2262626" y="558069"/>
                  </a:lnTo>
                  <a:lnTo>
                    <a:pt x="2332890" y="550986"/>
                  </a:lnTo>
                  <a:cubicBezTo>
                    <a:pt x="2585394" y="550986"/>
                    <a:pt x="2802042" y="704507"/>
                    <a:pt x="2894584" y="923302"/>
                  </a:cubicBezTo>
                  <a:lnTo>
                    <a:pt x="2915413" y="990402"/>
                  </a:lnTo>
                  <a:lnTo>
                    <a:pt x="2934595" y="984447"/>
                  </a:lnTo>
                  <a:cubicBezTo>
                    <a:pt x="2971226" y="976951"/>
                    <a:pt x="3009154" y="973015"/>
                    <a:pt x="3048000" y="973015"/>
                  </a:cubicBezTo>
                  <a:cubicBezTo>
                    <a:pt x="3358774" y="973015"/>
                    <a:pt x="3610707" y="1224948"/>
                    <a:pt x="3610707" y="1535722"/>
                  </a:cubicBezTo>
                  <a:cubicBezTo>
                    <a:pt x="3610707" y="1846496"/>
                    <a:pt x="3358774" y="2098429"/>
                    <a:pt x="3048000" y="2098429"/>
                  </a:cubicBezTo>
                  <a:cubicBezTo>
                    <a:pt x="3009154" y="2098429"/>
                    <a:pt x="2971226" y="2094493"/>
                    <a:pt x="2934595" y="2086997"/>
                  </a:cubicBezTo>
                  <a:lnTo>
                    <a:pt x="2841470" y="2058089"/>
                  </a:lnTo>
                  <a:lnTo>
                    <a:pt x="2778805" y="2134039"/>
                  </a:lnTo>
                  <a:cubicBezTo>
                    <a:pt x="2663186" y="2249659"/>
                    <a:pt x="2503459" y="2321171"/>
                    <a:pt x="2327029" y="2321171"/>
                  </a:cubicBezTo>
                  <a:cubicBezTo>
                    <a:pt x="2161626" y="2321171"/>
                    <a:pt x="2010904" y="2258319"/>
                    <a:pt x="1897442" y="2155195"/>
                  </a:cubicBezTo>
                  <a:lnTo>
                    <a:pt x="1878393" y="2135215"/>
                  </a:lnTo>
                  <a:lnTo>
                    <a:pt x="1860361" y="2168437"/>
                  </a:lnTo>
                  <a:cubicBezTo>
                    <a:pt x="1745544" y="2338387"/>
                    <a:pt x="1551105" y="2450125"/>
                    <a:pt x="1330568" y="2450125"/>
                  </a:cubicBezTo>
                  <a:cubicBezTo>
                    <a:pt x="1110031" y="2450125"/>
                    <a:pt x="915592" y="2338387"/>
                    <a:pt x="800775" y="2168437"/>
                  </a:cubicBezTo>
                  <a:lnTo>
                    <a:pt x="771869" y="2115180"/>
                  </a:lnTo>
                  <a:lnTo>
                    <a:pt x="753583" y="2120856"/>
                  </a:lnTo>
                  <a:cubicBezTo>
                    <a:pt x="712755" y="2129211"/>
                    <a:pt x="670482" y="2133598"/>
                    <a:pt x="627184" y="2133598"/>
                  </a:cubicBezTo>
                  <a:cubicBezTo>
                    <a:pt x="280800" y="2133598"/>
                    <a:pt x="0" y="1852798"/>
                    <a:pt x="0" y="1506414"/>
                  </a:cubicBezTo>
                  <a:cubicBezTo>
                    <a:pt x="0" y="1246626"/>
                    <a:pt x="157950" y="1023729"/>
                    <a:pt x="383056" y="928517"/>
                  </a:cubicBezTo>
                  <a:lnTo>
                    <a:pt x="424632" y="915611"/>
                  </a:lnTo>
                  <a:lnTo>
                    <a:pt x="427023" y="868268"/>
                  </a:lnTo>
                  <a:cubicBezTo>
                    <a:pt x="476551" y="380575"/>
                    <a:pt x="888424" y="0"/>
                    <a:pt x="1389184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rgbClr val="91F0FD"/>
              </a:solidFill>
            </a:ln>
            <a:effectLst>
              <a:innerShdw blurRad="355600" dist="114300" dir="3600000">
                <a:srgbClr val="19B4C9">
                  <a:alpha val="71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C53AFB96-3393-428B-A54B-74CADEDDF584}"/>
              </a:ext>
            </a:extLst>
          </p:cNvPr>
          <p:cNvSpPr txBox="1"/>
          <p:nvPr/>
        </p:nvSpPr>
        <p:spPr>
          <a:xfrm>
            <a:off x="5375476" y="2246118"/>
            <a:ext cx="5548314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6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Nói </a:t>
            </a:r>
            <a:r>
              <a:rPr lang="en-US" sz="66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và đáp</a:t>
            </a:r>
          </a:p>
          <a:p>
            <a:pPr algn="ctr"/>
            <a:r>
              <a:rPr lang="vi-VN" sz="66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lời </a:t>
            </a:r>
            <a:r>
              <a:rPr lang="vi-VN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khuyên bảo</a:t>
            </a:r>
            <a:endParaRPr lang="en-US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grpSp>
        <p:nvGrpSpPr>
          <p:cNvPr id="57" name="组合 2">
            <a:extLst>
              <a:ext uri="{FF2B5EF4-FFF2-40B4-BE49-F238E27FC236}">
                <a16:creationId xmlns:a16="http://schemas.microsoft.com/office/drawing/2014/main" xmlns="" id="{77855A88-8418-49C3-8003-E004BAEDA165}"/>
              </a:ext>
            </a:extLst>
          </p:cNvPr>
          <p:cNvGrpSpPr/>
          <p:nvPr/>
        </p:nvGrpSpPr>
        <p:grpSpPr>
          <a:xfrm>
            <a:off x="3392529" y="2889958"/>
            <a:ext cx="1172591" cy="1179462"/>
            <a:chOff x="1267237" y="4149067"/>
            <a:chExt cx="1172591" cy="1179462"/>
          </a:xfrm>
        </p:grpSpPr>
        <p:sp>
          <p:nvSpPr>
            <p:cNvPr id="58" name="五角星 2">
              <a:extLst>
                <a:ext uri="{FF2B5EF4-FFF2-40B4-BE49-F238E27FC236}">
                  <a16:creationId xmlns:a16="http://schemas.microsoft.com/office/drawing/2014/main" xmlns="" id="{7ABAFB30-5D49-42FC-A2CF-389169996EA2}"/>
                </a:ext>
              </a:extLst>
            </p:cNvPr>
            <p:cNvSpPr/>
            <p:nvPr/>
          </p:nvSpPr>
          <p:spPr>
            <a:xfrm rot="1013228">
              <a:off x="1267237" y="4149067"/>
              <a:ext cx="1172591" cy="1179462"/>
            </a:xfrm>
            <a:custGeom>
              <a:avLst/>
              <a:gdLst>
                <a:gd name="connsiteX0" fmla="*/ 1 w 914400"/>
                <a:gd name="connsiteY0" fmla="*/ 349269 h 914400"/>
                <a:gd name="connsiteX1" fmla="*/ 262140 w 914400"/>
                <a:gd name="connsiteY1" fmla="*/ 223173 h 914400"/>
                <a:gd name="connsiteX2" fmla="*/ 457200 w 914400"/>
                <a:gd name="connsiteY2" fmla="*/ 0 h 914400"/>
                <a:gd name="connsiteX3" fmla="*/ 652260 w 914400"/>
                <a:gd name="connsiteY3" fmla="*/ 223173 h 914400"/>
                <a:gd name="connsiteX4" fmla="*/ 914399 w 914400"/>
                <a:gd name="connsiteY4" fmla="*/ 349269 h 914400"/>
                <a:gd name="connsiteX5" fmla="*/ 772814 w 914400"/>
                <a:gd name="connsiteY5" fmla="*/ 613293 h 914400"/>
                <a:gd name="connsiteX6" fmla="*/ 739765 w 914400"/>
                <a:gd name="connsiteY6" fmla="*/ 914398 h 914400"/>
                <a:gd name="connsiteX7" fmla="*/ 457200 w 914400"/>
                <a:gd name="connsiteY7" fmla="*/ 854400 h 914400"/>
                <a:gd name="connsiteX8" fmla="*/ 174635 w 914400"/>
                <a:gd name="connsiteY8" fmla="*/ 914398 h 914400"/>
                <a:gd name="connsiteX9" fmla="*/ 141586 w 914400"/>
                <a:gd name="connsiteY9" fmla="*/ 613293 h 914400"/>
                <a:gd name="connsiteX10" fmla="*/ 1 w 914400"/>
                <a:gd name="connsiteY10" fmla="*/ 349269 h 914400"/>
                <a:gd name="connsiteX0" fmla="*/ 0 w 914398"/>
                <a:gd name="connsiteY0" fmla="*/ 349269 h 923906"/>
                <a:gd name="connsiteX1" fmla="*/ 262139 w 914398"/>
                <a:gd name="connsiteY1" fmla="*/ 223173 h 923906"/>
                <a:gd name="connsiteX2" fmla="*/ 457199 w 914398"/>
                <a:gd name="connsiteY2" fmla="*/ 0 h 923906"/>
                <a:gd name="connsiteX3" fmla="*/ 652259 w 914398"/>
                <a:gd name="connsiteY3" fmla="*/ 223173 h 923906"/>
                <a:gd name="connsiteX4" fmla="*/ 914398 w 914398"/>
                <a:gd name="connsiteY4" fmla="*/ 349269 h 923906"/>
                <a:gd name="connsiteX5" fmla="*/ 772813 w 914398"/>
                <a:gd name="connsiteY5" fmla="*/ 613293 h 923906"/>
                <a:gd name="connsiteX6" fmla="*/ 739764 w 914398"/>
                <a:gd name="connsiteY6" fmla="*/ 914398 h 923906"/>
                <a:gd name="connsiteX7" fmla="*/ 457199 w 914398"/>
                <a:gd name="connsiteY7" fmla="*/ 854400 h 923906"/>
                <a:gd name="connsiteX8" fmla="*/ 174634 w 914398"/>
                <a:gd name="connsiteY8" fmla="*/ 914398 h 923906"/>
                <a:gd name="connsiteX9" fmla="*/ 141585 w 914398"/>
                <a:gd name="connsiteY9" fmla="*/ 613293 h 923906"/>
                <a:gd name="connsiteX10" fmla="*/ 0 w 914398"/>
                <a:gd name="connsiteY10" fmla="*/ 349269 h 923906"/>
                <a:gd name="connsiteX0" fmla="*/ 0 w 916461"/>
                <a:gd name="connsiteY0" fmla="*/ 349269 h 923906"/>
                <a:gd name="connsiteX1" fmla="*/ 262139 w 916461"/>
                <a:gd name="connsiteY1" fmla="*/ 223173 h 923906"/>
                <a:gd name="connsiteX2" fmla="*/ 457199 w 916461"/>
                <a:gd name="connsiteY2" fmla="*/ 0 h 923906"/>
                <a:gd name="connsiteX3" fmla="*/ 652259 w 916461"/>
                <a:gd name="connsiteY3" fmla="*/ 223173 h 923906"/>
                <a:gd name="connsiteX4" fmla="*/ 914398 w 916461"/>
                <a:gd name="connsiteY4" fmla="*/ 349269 h 923906"/>
                <a:gd name="connsiteX5" fmla="*/ 772813 w 916461"/>
                <a:gd name="connsiteY5" fmla="*/ 613293 h 923906"/>
                <a:gd name="connsiteX6" fmla="*/ 739764 w 916461"/>
                <a:gd name="connsiteY6" fmla="*/ 914398 h 923906"/>
                <a:gd name="connsiteX7" fmla="*/ 457199 w 916461"/>
                <a:gd name="connsiteY7" fmla="*/ 854400 h 923906"/>
                <a:gd name="connsiteX8" fmla="*/ 174634 w 916461"/>
                <a:gd name="connsiteY8" fmla="*/ 914398 h 923906"/>
                <a:gd name="connsiteX9" fmla="*/ 141585 w 916461"/>
                <a:gd name="connsiteY9" fmla="*/ 613293 h 923906"/>
                <a:gd name="connsiteX10" fmla="*/ 0 w 916461"/>
                <a:gd name="connsiteY10" fmla="*/ 349269 h 923906"/>
                <a:gd name="connsiteX0" fmla="*/ 0 w 916461"/>
                <a:gd name="connsiteY0" fmla="*/ 349269 h 923906"/>
                <a:gd name="connsiteX1" fmla="*/ 262139 w 916461"/>
                <a:gd name="connsiteY1" fmla="*/ 223173 h 923906"/>
                <a:gd name="connsiteX2" fmla="*/ 457199 w 916461"/>
                <a:gd name="connsiteY2" fmla="*/ 0 h 923906"/>
                <a:gd name="connsiteX3" fmla="*/ 652259 w 916461"/>
                <a:gd name="connsiteY3" fmla="*/ 223173 h 923906"/>
                <a:gd name="connsiteX4" fmla="*/ 914398 w 916461"/>
                <a:gd name="connsiteY4" fmla="*/ 349269 h 923906"/>
                <a:gd name="connsiteX5" fmla="*/ 772813 w 916461"/>
                <a:gd name="connsiteY5" fmla="*/ 613293 h 923906"/>
                <a:gd name="connsiteX6" fmla="*/ 739764 w 916461"/>
                <a:gd name="connsiteY6" fmla="*/ 914398 h 923906"/>
                <a:gd name="connsiteX7" fmla="*/ 457199 w 916461"/>
                <a:gd name="connsiteY7" fmla="*/ 854400 h 923906"/>
                <a:gd name="connsiteX8" fmla="*/ 174634 w 916461"/>
                <a:gd name="connsiteY8" fmla="*/ 914398 h 923906"/>
                <a:gd name="connsiteX9" fmla="*/ 141585 w 916461"/>
                <a:gd name="connsiteY9" fmla="*/ 613293 h 923906"/>
                <a:gd name="connsiteX10" fmla="*/ 0 w 916461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18524" h="923906">
                  <a:moveTo>
                    <a:pt x="2063" y="349269"/>
                  </a:moveTo>
                  <a:cubicBezTo>
                    <a:pt x="22155" y="284249"/>
                    <a:pt x="188002" y="281384"/>
                    <a:pt x="264202" y="223173"/>
                  </a:cubicBezTo>
                  <a:cubicBezTo>
                    <a:pt x="340402" y="164962"/>
                    <a:pt x="394242" y="0"/>
                    <a:pt x="459262" y="0"/>
                  </a:cubicBezTo>
                  <a:cubicBezTo>
                    <a:pt x="524282" y="0"/>
                    <a:pt x="578122" y="164962"/>
                    <a:pt x="654322" y="223173"/>
                  </a:cubicBezTo>
                  <a:cubicBezTo>
                    <a:pt x="730522" y="281384"/>
                    <a:pt x="896369" y="284249"/>
                    <a:pt x="916461" y="349269"/>
                  </a:cubicBezTo>
                  <a:cubicBezTo>
                    <a:pt x="936553" y="414289"/>
                    <a:pt x="803982" y="519105"/>
                    <a:pt x="774876" y="613293"/>
                  </a:cubicBezTo>
                  <a:cubicBezTo>
                    <a:pt x="745770" y="707481"/>
                    <a:pt x="794429" y="874213"/>
                    <a:pt x="741827" y="914398"/>
                  </a:cubicBezTo>
                  <a:cubicBezTo>
                    <a:pt x="689225" y="954583"/>
                    <a:pt x="553450" y="854400"/>
                    <a:pt x="459262" y="854400"/>
                  </a:cubicBezTo>
                  <a:cubicBezTo>
                    <a:pt x="365074" y="874399"/>
                    <a:pt x="257367" y="928196"/>
                    <a:pt x="176697" y="914398"/>
                  </a:cubicBezTo>
                  <a:cubicBezTo>
                    <a:pt x="96027" y="900600"/>
                    <a:pt x="172754" y="707481"/>
                    <a:pt x="143648" y="613293"/>
                  </a:cubicBezTo>
                  <a:cubicBezTo>
                    <a:pt x="114542" y="519105"/>
                    <a:pt x="-18029" y="414289"/>
                    <a:pt x="2063" y="349269"/>
                  </a:cubicBezTo>
                  <a:close/>
                </a:path>
              </a:pathLst>
            </a:custGeom>
            <a:solidFill>
              <a:srgbClr val="92D050"/>
            </a:solidFill>
            <a:ln w="63500">
              <a:noFill/>
            </a:ln>
            <a:effectLst>
              <a:outerShdw blurRad="190500" dist="63500" dir="5400000" algn="t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hreePt" dir="t"/>
            </a:scene3d>
            <a:sp3d extrusionH="76200" contourW="31750" prstMaterial="plastic">
              <a:bevelT w="438150" h="158750" prst="angle"/>
              <a:bevelB w="88900"/>
              <a:extrusionClr>
                <a:srgbClr val="0DDBF1"/>
              </a:extrusionClr>
              <a:contourClr>
                <a:schemeClr val="bg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9" name="文本框 4">
              <a:extLst>
                <a:ext uri="{FF2B5EF4-FFF2-40B4-BE49-F238E27FC236}">
                  <a16:creationId xmlns:a16="http://schemas.microsoft.com/office/drawing/2014/main" xmlns="" id="{5923DA2E-C5F1-4A5A-816F-732AF0947636}"/>
                </a:ext>
              </a:extLst>
            </p:cNvPr>
            <p:cNvSpPr txBox="1"/>
            <p:nvPr/>
          </p:nvSpPr>
          <p:spPr>
            <a:xfrm>
              <a:off x="1413291" y="4323787"/>
              <a:ext cx="806631" cy="830997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altLang="zh-CN" sz="4800" b="1" dirty="0">
                  <a:ln w="25400">
                    <a:solidFill>
                      <a:srgbClr val="FF8FA7"/>
                    </a:solidFill>
                  </a:ln>
                  <a:solidFill>
                    <a:schemeClr val="bg1"/>
                  </a:solidFill>
                  <a:latin typeface="方正超粗黑简体" panose="03000509000000000000" pitchFamily="65" charset="-122"/>
                  <a:ea typeface="方正超粗黑简体" panose="03000509000000000000" pitchFamily="65" charset="-122"/>
                </a:rPr>
                <a:t>02</a:t>
              </a:r>
              <a:endParaRPr lang="zh-CN" altLang="en-US" sz="4800" b="1" dirty="0">
                <a:ln w="25400">
                  <a:solidFill>
                    <a:srgbClr val="FF8FA7"/>
                  </a:solidFill>
                </a:ln>
                <a:solidFill>
                  <a:schemeClr val="bg1"/>
                </a:solidFill>
                <a:latin typeface="方正超粗黑简体" panose="03000509000000000000" pitchFamily="65" charset="-122"/>
                <a:ea typeface="方正超粗黑简体" panose="03000509000000000000" pitchFamily="65" charset="-122"/>
              </a:endParaRPr>
            </a:p>
          </p:txBody>
        </p:sp>
      </p:grpSp>
      <p:pic>
        <p:nvPicPr>
          <p:cNvPr id="60" name="图片 72">
            <a:extLst>
              <a:ext uri="{FF2B5EF4-FFF2-40B4-BE49-F238E27FC236}">
                <a16:creationId xmlns:a16="http://schemas.microsoft.com/office/drawing/2014/main" xmlns="" id="{D6DAD61B-DD23-4215-A723-03F977EDDEE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40" t="20306" r="34149" b="13390"/>
          <a:stretch/>
        </p:blipFill>
        <p:spPr>
          <a:xfrm>
            <a:off x="149582" y="4376424"/>
            <a:ext cx="2553275" cy="2410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7762266"/>
      </p:ext>
    </p:extLst>
  </p:cSld>
  <p:clrMapOvr>
    <a:masterClrMapping/>
  </p:clrMapOvr>
  <p:transition spd="slow">
    <p:wip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" dur="10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1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10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6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0" dur="10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nodeType="with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23" dur="15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24" dur="15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7" dur="10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8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4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7" dur="75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75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9" dur="75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0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2" dur="1000"/>
                                            <p:tgtEl>
                                              <p:spTgt spid="6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3" presetID="53" presetClass="entr" presetSubtype="16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7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" grpId="0" animBg="1"/>
          <p:bldP spid="3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" dur="10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1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10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6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0" dur="10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5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5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7" dur="10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8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4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7" dur="75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75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9" dur="75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0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2" dur="1000"/>
                                            <p:tgtEl>
                                              <p:spTgt spid="6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3" presetID="53" presetClass="entr" presetSubtype="16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7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" grpId="0" animBg="1"/>
          <p:bldP spid="3" grpId="0"/>
        </p:bldLst>
      </p:timing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任意多边形 103"/>
          <p:cNvSpPr/>
          <p:nvPr/>
        </p:nvSpPr>
        <p:spPr>
          <a:xfrm>
            <a:off x="0" y="6189784"/>
            <a:ext cx="12192000" cy="668216"/>
          </a:xfrm>
          <a:custGeom>
            <a:avLst/>
            <a:gdLst>
              <a:gd name="connsiteX0" fmla="*/ 1848026 w 12192000"/>
              <a:gd name="connsiteY0" fmla="*/ 1 h 1096647"/>
              <a:gd name="connsiteX1" fmla="*/ 3002111 w 12192000"/>
              <a:gd name="connsiteY1" fmla="*/ 237513 h 1096647"/>
              <a:gd name="connsiteX2" fmla="*/ 3047089 w 12192000"/>
              <a:gd name="connsiteY2" fmla="*/ 186452 h 1096647"/>
              <a:gd name="connsiteX3" fmla="*/ 3047089 w 12192000"/>
              <a:gd name="connsiteY3" fmla="*/ 186090 h 1096647"/>
              <a:gd name="connsiteX4" fmla="*/ 4571971 w 12192000"/>
              <a:gd name="connsiteY4" fmla="*/ 186090 h 1096647"/>
              <a:gd name="connsiteX5" fmla="*/ 6096853 w 12192000"/>
              <a:gd name="connsiteY5" fmla="*/ 186090 h 1096647"/>
              <a:gd name="connsiteX6" fmla="*/ 6096853 w 12192000"/>
              <a:gd name="connsiteY6" fmla="*/ 188511 h 1096647"/>
              <a:gd name="connsiteX7" fmla="*/ 6136844 w 12192000"/>
              <a:gd name="connsiteY7" fmla="*/ 142548 h 1096647"/>
              <a:gd name="connsiteX8" fmla="*/ 6428715 w 12192000"/>
              <a:gd name="connsiteY8" fmla="*/ 7236 h 1096647"/>
              <a:gd name="connsiteX9" fmla="*/ 7620030 w 12192000"/>
              <a:gd name="connsiteY9" fmla="*/ 190470 h 1096647"/>
              <a:gd name="connsiteX10" fmla="*/ 9097259 w 12192000"/>
              <a:gd name="connsiteY10" fmla="*/ 244568 h 1096647"/>
              <a:gd name="connsiteX11" fmla="*/ 9142236 w 12192000"/>
              <a:gd name="connsiteY11" fmla="*/ 193507 h 1096647"/>
              <a:gd name="connsiteX12" fmla="*/ 9142236 w 12192000"/>
              <a:gd name="connsiteY12" fmla="*/ 193146 h 1096647"/>
              <a:gd name="connsiteX13" fmla="*/ 10667118 w 12192000"/>
              <a:gd name="connsiteY13" fmla="*/ 193146 h 1096647"/>
              <a:gd name="connsiteX14" fmla="*/ 12192000 w 12192000"/>
              <a:gd name="connsiteY14" fmla="*/ 193146 h 1096647"/>
              <a:gd name="connsiteX15" fmla="*/ 12192000 w 12192000"/>
              <a:gd name="connsiteY15" fmla="*/ 1096647 h 1096647"/>
              <a:gd name="connsiteX16" fmla="*/ 0 w 12192000"/>
              <a:gd name="connsiteY16" fmla="*/ 1096647 h 1096647"/>
              <a:gd name="connsiteX17" fmla="*/ 0 w 12192000"/>
              <a:gd name="connsiteY17" fmla="*/ 183415 h 1096647"/>
              <a:gd name="connsiteX18" fmla="*/ 333568 w 12192000"/>
              <a:gd name="connsiteY18" fmla="*/ 181 h 1096647"/>
              <a:gd name="connsiteX19" fmla="*/ 1524882 w 12192000"/>
              <a:gd name="connsiteY19" fmla="*/ 183415 h 1096647"/>
              <a:gd name="connsiteX20" fmla="*/ 1848026 w 12192000"/>
              <a:gd name="connsiteY20" fmla="*/ 1 h 1096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2192000" h="1096647">
                <a:moveTo>
                  <a:pt x="1848026" y="1"/>
                </a:moveTo>
                <a:cubicBezTo>
                  <a:pt x="2232722" y="981"/>
                  <a:pt x="2617417" y="631037"/>
                  <a:pt x="3002111" y="237513"/>
                </a:cubicBezTo>
                <a:lnTo>
                  <a:pt x="3047089" y="186452"/>
                </a:lnTo>
                <a:lnTo>
                  <a:pt x="3047089" y="186090"/>
                </a:lnTo>
                <a:cubicBezTo>
                  <a:pt x="3555383" y="-449278"/>
                  <a:pt x="4063678" y="821458"/>
                  <a:pt x="4571971" y="186090"/>
                </a:cubicBezTo>
                <a:cubicBezTo>
                  <a:pt x="5080265" y="-449278"/>
                  <a:pt x="5588560" y="821458"/>
                  <a:pt x="6096853" y="186090"/>
                </a:cubicBezTo>
                <a:lnTo>
                  <a:pt x="6096853" y="188511"/>
                </a:lnTo>
                <a:lnTo>
                  <a:pt x="6136844" y="142548"/>
                </a:lnTo>
                <a:cubicBezTo>
                  <a:pt x="6234135" y="40341"/>
                  <a:pt x="6331425" y="4148"/>
                  <a:pt x="6428715" y="7236"/>
                </a:cubicBezTo>
                <a:cubicBezTo>
                  <a:pt x="6825820" y="19839"/>
                  <a:pt x="7222925" y="686852"/>
                  <a:pt x="7620030" y="190470"/>
                </a:cubicBezTo>
                <a:cubicBezTo>
                  <a:pt x="8112439" y="-425043"/>
                  <a:pt x="8604849" y="748279"/>
                  <a:pt x="9097259" y="244568"/>
                </a:cubicBezTo>
                <a:lnTo>
                  <a:pt x="9142236" y="193507"/>
                </a:lnTo>
                <a:lnTo>
                  <a:pt x="9142236" y="193146"/>
                </a:lnTo>
                <a:cubicBezTo>
                  <a:pt x="9650530" y="-442223"/>
                  <a:pt x="10158824" y="828513"/>
                  <a:pt x="10667118" y="193146"/>
                </a:cubicBezTo>
                <a:cubicBezTo>
                  <a:pt x="11175412" y="-442223"/>
                  <a:pt x="11683706" y="828513"/>
                  <a:pt x="12192000" y="193146"/>
                </a:cubicBezTo>
                <a:lnTo>
                  <a:pt x="12192000" y="1096647"/>
                </a:lnTo>
                <a:lnTo>
                  <a:pt x="0" y="1096647"/>
                </a:lnTo>
                <a:lnTo>
                  <a:pt x="0" y="183415"/>
                </a:lnTo>
                <a:cubicBezTo>
                  <a:pt x="111190" y="44428"/>
                  <a:pt x="222379" y="-3349"/>
                  <a:pt x="333568" y="181"/>
                </a:cubicBezTo>
                <a:cubicBezTo>
                  <a:pt x="730673" y="12784"/>
                  <a:pt x="1127777" y="679796"/>
                  <a:pt x="1524882" y="183415"/>
                </a:cubicBezTo>
                <a:cubicBezTo>
                  <a:pt x="1632597" y="48772"/>
                  <a:pt x="1740311" y="-274"/>
                  <a:pt x="1848026" y="1"/>
                </a:cubicBezTo>
                <a:close/>
              </a:path>
            </a:pathLst>
          </a:custGeom>
          <a:solidFill>
            <a:srgbClr val="19B4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弧形 10"/>
          <p:cNvSpPr/>
          <p:nvPr/>
        </p:nvSpPr>
        <p:spPr>
          <a:xfrm>
            <a:off x="5841150" y="3912577"/>
            <a:ext cx="1462792" cy="2138988"/>
          </a:xfrm>
          <a:prstGeom prst="arc">
            <a:avLst>
              <a:gd name="adj1" fmla="val 10357567"/>
              <a:gd name="adj2" fmla="val 11743747"/>
            </a:avLst>
          </a:prstGeom>
          <a:ln w="508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弧形 11"/>
          <p:cNvSpPr/>
          <p:nvPr/>
        </p:nvSpPr>
        <p:spPr>
          <a:xfrm rot="421230">
            <a:off x="5818220" y="3928676"/>
            <a:ext cx="1462792" cy="2138988"/>
          </a:xfrm>
          <a:prstGeom prst="arc">
            <a:avLst>
              <a:gd name="adj1" fmla="val 11681061"/>
              <a:gd name="adj2" fmla="val 11999307"/>
            </a:avLst>
          </a:prstGeom>
          <a:ln w="508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1" name="椭圆 60"/>
          <p:cNvSpPr/>
          <p:nvPr/>
        </p:nvSpPr>
        <p:spPr>
          <a:xfrm>
            <a:off x="4223739" y="5896122"/>
            <a:ext cx="220049" cy="232410"/>
          </a:xfrm>
          <a:prstGeom prst="ellipse">
            <a:avLst/>
          </a:prstGeom>
          <a:solidFill>
            <a:schemeClr val="bg1">
              <a:alpha val="60000"/>
            </a:schemeClr>
          </a:solidFill>
          <a:ln w="50800">
            <a:solidFill>
              <a:srgbClr val="13CCD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03" name="任意多边形 102"/>
          <p:cNvSpPr/>
          <p:nvPr/>
        </p:nvSpPr>
        <p:spPr>
          <a:xfrm flipH="1">
            <a:off x="0" y="6248401"/>
            <a:ext cx="12192000" cy="609600"/>
          </a:xfrm>
          <a:custGeom>
            <a:avLst/>
            <a:gdLst>
              <a:gd name="connsiteX0" fmla="*/ 1848026 w 12192000"/>
              <a:gd name="connsiteY0" fmla="*/ 1 h 944247"/>
              <a:gd name="connsiteX1" fmla="*/ 1524882 w 12192000"/>
              <a:gd name="connsiteY1" fmla="*/ 183415 h 944247"/>
              <a:gd name="connsiteX2" fmla="*/ 333568 w 12192000"/>
              <a:gd name="connsiteY2" fmla="*/ 181 h 944247"/>
              <a:gd name="connsiteX3" fmla="*/ 0 w 12192000"/>
              <a:gd name="connsiteY3" fmla="*/ 183415 h 944247"/>
              <a:gd name="connsiteX4" fmla="*/ 0 w 12192000"/>
              <a:gd name="connsiteY4" fmla="*/ 944247 h 944247"/>
              <a:gd name="connsiteX5" fmla="*/ 12192000 w 12192000"/>
              <a:gd name="connsiteY5" fmla="*/ 944247 h 944247"/>
              <a:gd name="connsiteX6" fmla="*/ 12192000 w 12192000"/>
              <a:gd name="connsiteY6" fmla="*/ 193146 h 944247"/>
              <a:gd name="connsiteX7" fmla="*/ 10667118 w 12192000"/>
              <a:gd name="connsiteY7" fmla="*/ 193146 h 944247"/>
              <a:gd name="connsiteX8" fmla="*/ 9142236 w 12192000"/>
              <a:gd name="connsiteY8" fmla="*/ 193146 h 944247"/>
              <a:gd name="connsiteX9" fmla="*/ 9142236 w 12192000"/>
              <a:gd name="connsiteY9" fmla="*/ 193507 h 944247"/>
              <a:gd name="connsiteX10" fmla="*/ 9097259 w 12192000"/>
              <a:gd name="connsiteY10" fmla="*/ 244568 h 944247"/>
              <a:gd name="connsiteX11" fmla="*/ 7620030 w 12192000"/>
              <a:gd name="connsiteY11" fmla="*/ 190470 h 944247"/>
              <a:gd name="connsiteX12" fmla="*/ 6428715 w 12192000"/>
              <a:gd name="connsiteY12" fmla="*/ 7236 h 944247"/>
              <a:gd name="connsiteX13" fmla="*/ 6136844 w 12192000"/>
              <a:gd name="connsiteY13" fmla="*/ 142548 h 944247"/>
              <a:gd name="connsiteX14" fmla="*/ 6096852 w 12192000"/>
              <a:gd name="connsiteY14" fmla="*/ 188511 h 944247"/>
              <a:gd name="connsiteX15" fmla="*/ 6096852 w 12192000"/>
              <a:gd name="connsiteY15" fmla="*/ 186090 h 944247"/>
              <a:gd name="connsiteX16" fmla="*/ 4571971 w 12192000"/>
              <a:gd name="connsiteY16" fmla="*/ 186090 h 944247"/>
              <a:gd name="connsiteX17" fmla="*/ 3047088 w 12192000"/>
              <a:gd name="connsiteY17" fmla="*/ 186090 h 944247"/>
              <a:gd name="connsiteX18" fmla="*/ 3047088 w 12192000"/>
              <a:gd name="connsiteY18" fmla="*/ 186452 h 944247"/>
              <a:gd name="connsiteX19" fmla="*/ 3002111 w 12192000"/>
              <a:gd name="connsiteY19" fmla="*/ 237513 h 944247"/>
              <a:gd name="connsiteX20" fmla="*/ 1848026 w 12192000"/>
              <a:gd name="connsiteY20" fmla="*/ 1 h 944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2192000" h="944247">
                <a:moveTo>
                  <a:pt x="1848026" y="1"/>
                </a:moveTo>
                <a:cubicBezTo>
                  <a:pt x="1740311" y="-274"/>
                  <a:pt x="1632597" y="48772"/>
                  <a:pt x="1524882" y="183415"/>
                </a:cubicBezTo>
                <a:cubicBezTo>
                  <a:pt x="1127777" y="679796"/>
                  <a:pt x="730672" y="12784"/>
                  <a:pt x="333568" y="181"/>
                </a:cubicBezTo>
                <a:cubicBezTo>
                  <a:pt x="222378" y="-3349"/>
                  <a:pt x="111189" y="44428"/>
                  <a:pt x="0" y="183415"/>
                </a:cubicBezTo>
                <a:lnTo>
                  <a:pt x="0" y="944247"/>
                </a:lnTo>
                <a:lnTo>
                  <a:pt x="12192000" y="944247"/>
                </a:lnTo>
                <a:lnTo>
                  <a:pt x="12192000" y="193146"/>
                </a:lnTo>
                <a:cubicBezTo>
                  <a:pt x="11683706" y="828513"/>
                  <a:pt x="11175412" y="-442223"/>
                  <a:pt x="10667118" y="193146"/>
                </a:cubicBezTo>
                <a:cubicBezTo>
                  <a:pt x="10158824" y="828513"/>
                  <a:pt x="9650530" y="-442223"/>
                  <a:pt x="9142236" y="193146"/>
                </a:cubicBezTo>
                <a:lnTo>
                  <a:pt x="9142236" y="193507"/>
                </a:lnTo>
                <a:lnTo>
                  <a:pt x="9097259" y="244568"/>
                </a:lnTo>
                <a:cubicBezTo>
                  <a:pt x="8604849" y="748279"/>
                  <a:pt x="8112439" y="-425043"/>
                  <a:pt x="7620030" y="190470"/>
                </a:cubicBezTo>
                <a:cubicBezTo>
                  <a:pt x="7222925" y="686852"/>
                  <a:pt x="6825820" y="19839"/>
                  <a:pt x="6428715" y="7236"/>
                </a:cubicBezTo>
                <a:cubicBezTo>
                  <a:pt x="6331425" y="4148"/>
                  <a:pt x="6234135" y="40341"/>
                  <a:pt x="6136844" y="142548"/>
                </a:cubicBezTo>
                <a:lnTo>
                  <a:pt x="6096852" y="188511"/>
                </a:lnTo>
                <a:lnTo>
                  <a:pt x="6096852" y="186090"/>
                </a:lnTo>
                <a:cubicBezTo>
                  <a:pt x="5588559" y="821458"/>
                  <a:pt x="5080265" y="-449278"/>
                  <a:pt x="4571971" y="186090"/>
                </a:cubicBezTo>
                <a:cubicBezTo>
                  <a:pt x="4063677" y="821458"/>
                  <a:pt x="3555382" y="-449278"/>
                  <a:pt x="3047088" y="186090"/>
                </a:cubicBezTo>
                <a:lnTo>
                  <a:pt x="3047088" y="186452"/>
                </a:lnTo>
                <a:lnTo>
                  <a:pt x="3002111" y="237513"/>
                </a:lnTo>
                <a:cubicBezTo>
                  <a:pt x="2617416" y="631037"/>
                  <a:pt x="2232722" y="981"/>
                  <a:pt x="1848026" y="1"/>
                </a:cubicBezTo>
                <a:close/>
              </a:path>
            </a:pathLst>
          </a:custGeom>
          <a:solidFill>
            <a:srgbClr val="13D6EB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6" name="椭圆 105"/>
          <p:cNvSpPr/>
          <p:nvPr/>
        </p:nvSpPr>
        <p:spPr>
          <a:xfrm>
            <a:off x="6697309" y="6447107"/>
            <a:ext cx="220049" cy="232410"/>
          </a:xfrm>
          <a:prstGeom prst="ellipse">
            <a:avLst/>
          </a:prstGeom>
          <a:solidFill>
            <a:schemeClr val="bg1">
              <a:alpha val="28000"/>
            </a:schemeClr>
          </a:solidFill>
          <a:ln w="50800">
            <a:solidFill>
              <a:schemeClr val="bg1">
                <a:alpha val="5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07" name="椭圆 106"/>
          <p:cNvSpPr/>
          <p:nvPr/>
        </p:nvSpPr>
        <p:spPr>
          <a:xfrm>
            <a:off x="9041924" y="6177476"/>
            <a:ext cx="355741" cy="375724"/>
          </a:xfrm>
          <a:prstGeom prst="ellipse">
            <a:avLst/>
          </a:prstGeom>
          <a:solidFill>
            <a:schemeClr val="bg1">
              <a:alpha val="20000"/>
            </a:schemeClr>
          </a:solidFill>
          <a:ln w="50800">
            <a:solidFill>
              <a:srgbClr val="22F1F6">
                <a:alpha val="57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08" name="椭圆 107"/>
          <p:cNvSpPr/>
          <p:nvPr/>
        </p:nvSpPr>
        <p:spPr>
          <a:xfrm>
            <a:off x="1515709" y="6037384"/>
            <a:ext cx="141798" cy="149763"/>
          </a:xfrm>
          <a:prstGeom prst="ellipse">
            <a:avLst/>
          </a:prstGeom>
          <a:solidFill>
            <a:schemeClr val="bg1">
              <a:alpha val="60000"/>
            </a:schemeClr>
          </a:solidFill>
          <a:ln w="50800">
            <a:solidFill>
              <a:srgbClr val="13D6E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grpSp>
        <p:nvGrpSpPr>
          <p:cNvPr id="67" name="组合 66"/>
          <p:cNvGrpSpPr/>
          <p:nvPr/>
        </p:nvGrpSpPr>
        <p:grpSpPr>
          <a:xfrm flipH="1">
            <a:off x="176013" y="101469"/>
            <a:ext cx="1950088" cy="1223089"/>
            <a:chOff x="594424" y="1153191"/>
            <a:chExt cx="2605976" cy="1634460"/>
          </a:xfrm>
        </p:grpSpPr>
        <p:sp>
          <p:nvSpPr>
            <p:cNvPr id="68" name="任意多边形 67"/>
            <p:cNvSpPr/>
            <p:nvPr/>
          </p:nvSpPr>
          <p:spPr>
            <a:xfrm>
              <a:off x="616196" y="1175175"/>
              <a:ext cx="2584204" cy="1612476"/>
            </a:xfrm>
            <a:custGeom>
              <a:avLst/>
              <a:gdLst>
                <a:gd name="connsiteX0" fmla="*/ 1389184 w 3610707"/>
                <a:gd name="connsiteY0" fmla="*/ 0 h 2450125"/>
                <a:gd name="connsiteX1" fmla="*/ 2191163 w 3610707"/>
                <a:gd name="connsiteY1" fmla="*/ 426409 h 2450125"/>
                <a:gd name="connsiteX2" fmla="*/ 2262626 w 3610707"/>
                <a:gd name="connsiteY2" fmla="*/ 558069 h 2450125"/>
                <a:gd name="connsiteX3" fmla="*/ 2332890 w 3610707"/>
                <a:gd name="connsiteY3" fmla="*/ 550986 h 2450125"/>
                <a:gd name="connsiteX4" fmla="*/ 2894584 w 3610707"/>
                <a:gd name="connsiteY4" fmla="*/ 923302 h 2450125"/>
                <a:gd name="connsiteX5" fmla="*/ 2915413 w 3610707"/>
                <a:gd name="connsiteY5" fmla="*/ 990402 h 2450125"/>
                <a:gd name="connsiteX6" fmla="*/ 2934595 w 3610707"/>
                <a:gd name="connsiteY6" fmla="*/ 984447 h 2450125"/>
                <a:gd name="connsiteX7" fmla="*/ 3048000 w 3610707"/>
                <a:gd name="connsiteY7" fmla="*/ 973015 h 2450125"/>
                <a:gd name="connsiteX8" fmla="*/ 3610707 w 3610707"/>
                <a:gd name="connsiteY8" fmla="*/ 1535722 h 2450125"/>
                <a:gd name="connsiteX9" fmla="*/ 3048000 w 3610707"/>
                <a:gd name="connsiteY9" fmla="*/ 2098429 h 2450125"/>
                <a:gd name="connsiteX10" fmla="*/ 2934595 w 3610707"/>
                <a:gd name="connsiteY10" fmla="*/ 2086997 h 2450125"/>
                <a:gd name="connsiteX11" fmla="*/ 2841470 w 3610707"/>
                <a:gd name="connsiteY11" fmla="*/ 2058089 h 2450125"/>
                <a:gd name="connsiteX12" fmla="*/ 2778805 w 3610707"/>
                <a:gd name="connsiteY12" fmla="*/ 2134039 h 2450125"/>
                <a:gd name="connsiteX13" fmla="*/ 2327029 w 3610707"/>
                <a:gd name="connsiteY13" fmla="*/ 2321171 h 2450125"/>
                <a:gd name="connsiteX14" fmla="*/ 1897442 w 3610707"/>
                <a:gd name="connsiteY14" fmla="*/ 2155195 h 2450125"/>
                <a:gd name="connsiteX15" fmla="*/ 1878393 w 3610707"/>
                <a:gd name="connsiteY15" fmla="*/ 2135215 h 2450125"/>
                <a:gd name="connsiteX16" fmla="*/ 1860361 w 3610707"/>
                <a:gd name="connsiteY16" fmla="*/ 2168437 h 2450125"/>
                <a:gd name="connsiteX17" fmla="*/ 1330568 w 3610707"/>
                <a:gd name="connsiteY17" fmla="*/ 2450125 h 2450125"/>
                <a:gd name="connsiteX18" fmla="*/ 800775 w 3610707"/>
                <a:gd name="connsiteY18" fmla="*/ 2168437 h 2450125"/>
                <a:gd name="connsiteX19" fmla="*/ 771869 w 3610707"/>
                <a:gd name="connsiteY19" fmla="*/ 2115180 h 2450125"/>
                <a:gd name="connsiteX20" fmla="*/ 753583 w 3610707"/>
                <a:gd name="connsiteY20" fmla="*/ 2120856 h 2450125"/>
                <a:gd name="connsiteX21" fmla="*/ 627184 w 3610707"/>
                <a:gd name="connsiteY21" fmla="*/ 2133598 h 2450125"/>
                <a:gd name="connsiteX22" fmla="*/ 0 w 3610707"/>
                <a:gd name="connsiteY22" fmla="*/ 1506414 h 2450125"/>
                <a:gd name="connsiteX23" fmla="*/ 383056 w 3610707"/>
                <a:gd name="connsiteY23" fmla="*/ 928517 h 2450125"/>
                <a:gd name="connsiteX24" fmla="*/ 424632 w 3610707"/>
                <a:gd name="connsiteY24" fmla="*/ 915611 h 2450125"/>
                <a:gd name="connsiteX25" fmla="*/ 427023 w 3610707"/>
                <a:gd name="connsiteY25" fmla="*/ 868268 h 2450125"/>
                <a:gd name="connsiteX26" fmla="*/ 1389184 w 3610707"/>
                <a:gd name="connsiteY26" fmla="*/ 0 h 245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610707" h="2450125">
                  <a:moveTo>
                    <a:pt x="1389184" y="0"/>
                  </a:moveTo>
                  <a:cubicBezTo>
                    <a:pt x="1723024" y="0"/>
                    <a:pt x="2017359" y="169144"/>
                    <a:pt x="2191163" y="426409"/>
                  </a:cubicBezTo>
                  <a:lnTo>
                    <a:pt x="2262626" y="558069"/>
                  </a:lnTo>
                  <a:lnTo>
                    <a:pt x="2332890" y="550986"/>
                  </a:lnTo>
                  <a:cubicBezTo>
                    <a:pt x="2585394" y="550986"/>
                    <a:pt x="2802042" y="704507"/>
                    <a:pt x="2894584" y="923302"/>
                  </a:cubicBezTo>
                  <a:lnTo>
                    <a:pt x="2915413" y="990402"/>
                  </a:lnTo>
                  <a:lnTo>
                    <a:pt x="2934595" y="984447"/>
                  </a:lnTo>
                  <a:cubicBezTo>
                    <a:pt x="2971226" y="976951"/>
                    <a:pt x="3009154" y="973015"/>
                    <a:pt x="3048000" y="973015"/>
                  </a:cubicBezTo>
                  <a:cubicBezTo>
                    <a:pt x="3358774" y="973015"/>
                    <a:pt x="3610707" y="1224948"/>
                    <a:pt x="3610707" y="1535722"/>
                  </a:cubicBezTo>
                  <a:cubicBezTo>
                    <a:pt x="3610707" y="1846496"/>
                    <a:pt x="3358774" y="2098429"/>
                    <a:pt x="3048000" y="2098429"/>
                  </a:cubicBezTo>
                  <a:cubicBezTo>
                    <a:pt x="3009154" y="2098429"/>
                    <a:pt x="2971226" y="2094493"/>
                    <a:pt x="2934595" y="2086997"/>
                  </a:cubicBezTo>
                  <a:lnTo>
                    <a:pt x="2841470" y="2058089"/>
                  </a:lnTo>
                  <a:lnTo>
                    <a:pt x="2778805" y="2134039"/>
                  </a:lnTo>
                  <a:cubicBezTo>
                    <a:pt x="2663186" y="2249659"/>
                    <a:pt x="2503459" y="2321171"/>
                    <a:pt x="2327029" y="2321171"/>
                  </a:cubicBezTo>
                  <a:cubicBezTo>
                    <a:pt x="2161626" y="2321171"/>
                    <a:pt x="2010904" y="2258319"/>
                    <a:pt x="1897442" y="2155195"/>
                  </a:cubicBezTo>
                  <a:lnTo>
                    <a:pt x="1878393" y="2135215"/>
                  </a:lnTo>
                  <a:lnTo>
                    <a:pt x="1860361" y="2168437"/>
                  </a:lnTo>
                  <a:cubicBezTo>
                    <a:pt x="1745544" y="2338387"/>
                    <a:pt x="1551105" y="2450125"/>
                    <a:pt x="1330568" y="2450125"/>
                  </a:cubicBezTo>
                  <a:cubicBezTo>
                    <a:pt x="1110031" y="2450125"/>
                    <a:pt x="915592" y="2338387"/>
                    <a:pt x="800775" y="2168437"/>
                  </a:cubicBezTo>
                  <a:lnTo>
                    <a:pt x="771869" y="2115180"/>
                  </a:lnTo>
                  <a:lnTo>
                    <a:pt x="753583" y="2120856"/>
                  </a:lnTo>
                  <a:cubicBezTo>
                    <a:pt x="712755" y="2129211"/>
                    <a:pt x="670482" y="2133598"/>
                    <a:pt x="627184" y="2133598"/>
                  </a:cubicBezTo>
                  <a:cubicBezTo>
                    <a:pt x="280800" y="2133598"/>
                    <a:pt x="0" y="1852798"/>
                    <a:pt x="0" y="1506414"/>
                  </a:cubicBezTo>
                  <a:cubicBezTo>
                    <a:pt x="0" y="1246626"/>
                    <a:pt x="157950" y="1023729"/>
                    <a:pt x="383056" y="928517"/>
                  </a:cubicBezTo>
                  <a:lnTo>
                    <a:pt x="424632" y="915611"/>
                  </a:lnTo>
                  <a:lnTo>
                    <a:pt x="427023" y="868268"/>
                  </a:lnTo>
                  <a:cubicBezTo>
                    <a:pt x="476551" y="380575"/>
                    <a:pt x="888424" y="0"/>
                    <a:pt x="1389184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noFill/>
            </a:ln>
            <a:effectLst>
              <a:outerShdw blurRad="152400" dist="88900" dir="5400000" algn="t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9" name="任意多边形 68"/>
            <p:cNvSpPr/>
            <p:nvPr/>
          </p:nvSpPr>
          <p:spPr>
            <a:xfrm>
              <a:off x="594424" y="1153191"/>
              <a:ext cx="2584204" cy="1612476"/>
            </a:xfrm>
            <a:custGeom>
              <a:avLst/>
              <a:gdLst>
                <a:gd name="connsiteX0" fmla="*/ 1389184 w 3610707"/>
                <a:gd name="connsiteY0" fmla="*/ 0 h 2450125"/>
                <a:gd name="connsiteX1" fmla="*/ 2191163 w 3610707"/>
                <a:gd name="connsiteY1" fmla="*/ 426409 h 2450125"/>
                <a:gd name="connsiteX2" fmla="*/ 2262626 w 3610707"/>
                <a:gd name="connsiteY2" fmla="*/ 558069 h 2450125"/>
                <a:gd name="connsiteX3" fmla="*/ 2332890 w 3610707"/>
                <a:gd name="connsiteY3" fmla="*/ 550986 h 2450125"/>
                <a:gd name="connsiteX4" fmla="*/ 2894584 w 3610707"/>
                <a:gd name="connsiteY4" fmla="*/ 923302 h 2450125"/>
                <a:gd name="connsiteX5" fmla="*/ 2915413 w 3610707"/>
                <a:gd name="connsiteY5" fmla="*/ 990402 h 2450125"/>
                <a:gd name="connsiteX6" fmla="*/ 2934595 w 3610707"/>
                <a:gd name="connsiteY6" fmla="*/ 984447 h 2450125"/>
                <a:gd name="connsiteX7" fmla="*/ 3048000 w 3610707"/>
                <a:gd name="connsiteY7" fmla="*/ 973015 h 2450125"/>
                <a:gd name="connsiteX8" fmla="*/ 3610707 w 3610707"/>
                <a:gd name="connsiteY8" fmla="*/ 1535722 h 2450125"/>
                <a:gd name="connsiteX9" fmla="*/ 3048000 w 3610707"/>
                <a:gd name="connsiteY9" fmla="*/ 2098429 h 2450125"/>
                <a:gd name="connsiteX10" fmla="*/ 2934595 w 3610707"/>
                <a:gd name="connsiteY10" fmla="*/ 2086997 h 2450125"/>
                <a:gd name="connsiteX11" fmla="*/ 2841470 w 3610707"/>
                <a:gd name="connsiteY11" fmla="*/ 2058089 h 2450125"/>
                <a:gd name="connsiteX12" fmla="*/ 2778805 w 3610707"/>
                <a:gd name="connsiteY12" fmla="*/ 2134039 h 2450125"/>
                <a:gd name="connsiteX13" fmla="*/ 2327029 w 3610707"/>
                <a:gd name="connsiteY13" fmla="*/ 2321171 h 2450125"/>
                <a:gd name="connsiteX14" fmla="*/ 1897442 w 3610707"/>
                <a:gd name="connsiteY14" fmla="*/ 2155195 h 2450125"/>
                <a:gd name="connsiteX15" fmla="*/ 1878393 w 3610707"/>
                <a:gd name="connsiteY15" fmla="*/ 2135215 h 2450125"/>
                <a:gd name="connsiteX16" fmla="*/ 1860361 w 3610707"/>
                <a:gd name="connsiteY16" fmla="*/ 2168437 h 2450125"/>
                <a:gd name="connsiteX17" fmla="*/ 1330568 w 3610707"/>
                <a:gd name="connsiteY17" fmla="*/ 2450125 h 2450125"/>
                <a:gd name="connsiteX18" fmla="*/ 800775 w 3610707"/>
                <a:gd name="connsiteY18" fmla="*/ 2168437 h 2450125"/>
                <a:gd name="connsiteX19" fmla="*/ 771869 w 3610707"/>
                <a:gd name="connsiteY19" fmla="*/ 2115180 h 2450125"/>
                <a:gd name="connsiteX20" fmla="*/ 753583 w 3610707"/>
                <a:gd name="connsiteY20" fmla="*/ 2120856 h 2450125"/>
                <a:gd name="connsiteX21" fmla="*/ 627184 w 3610707"/>
                <a:gd name="connsiteY21" fmla="*/ 2133598 h 2450125"/>
                <a:gd name="connsiteX22" fmla="*/ 0 w 3610707"/>
                <a:gd name="connsiteY22" fmla="*/ 1506414 h 2450125"/>
                <a:gd name="connsiteX23" fmla="*/ 383056 w 3610707"/>
                <a:gd name="connsiteY23" fmla="*/ 928517 h 2450125"/>
                <a:gd name="connsiteX24" fmla="*/ 424632 w 3610707"/>
                <a:gd name="connsiteY24" fmla="*/ 915611 h 2450125"/>
                <a:gd name="connsiteX25" fmla="*/ 427023 w 3610707"/>
                <a:gd name="connsiteY25" fmla="*/ 868268 h 2450125"/>
                <a:gd name="connsiteX26" fmla="*/ 1389184 w 3610707"/>
                <a:gd name="connsiteY26" fmla="*/ 0 h 245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610707" h="2450125">
                  <a:moveTo>
                    <a:pt x="1389184" y="0"/>
                  </a:moveTo>
                  <a:cubicBezTo>
                    <a:pt x="1723024" y="0"/>
                    <a:pt x="2017359" y="169144"/>
                    <a:pt x="2191163" y="426409"/>
                  </a:cubicBezTo>
                  <a:lnTo>
                    <a:pt x="2262626" y="558069"/>
                  </a:lnTo>
                  <a:lnTo>
                    <a:pt x="2332890" y="550986"/>
                  </a:lnTo>
                  <a:cubicBezTo>
                    <a:pt x="2585394" y="550986"/>
                    <a:pt x="2802042" y="704507"/>
                    <a:pt x="2894584" y="923302"/>
                  </a:cubicBezTo>
                  <a:lnTo>
                    <a:pt x="2915413" y="990402"/>
                  </a:lnTo>
                  <a:lnTo>
                    <a:pt x="2934595" y="984447"/>
                  </a:lnTo>
                  <a:cubicBezTo>
                    <a:pt x="2971226" y="976951"/>
                    <a:pt x="3009154" y="973015"/>
                    <a:pt x="3048000" y="973015"/>
                  </a:cubicBezTo>
                  <a:cubicBezTo>
                    <a:pt x="3358774" y="973015"/>
                    <a:pt x="3610707" y="1224948"/>
                    <a:pt x="3610707" y="1535722"/>
                  </a:cubicBezTo>
                  <a:cubicBezTo>
                    <a:pt x="3610707" y="1846496"/>
                    <a:pt x="3358774" y="2098429"/>
                    <a:pt x="3048000" y="2098429"/>
                  </a:cubicBezTo>
                  <a:cubicBezTo>
                    <a:pt x="3009154" y="2098429"/>
                    <a:pt x="2971226" y="2094493"/>
                    <a:pt x="2934595" y="2086997"/>
                  </a:cubicBezTo>
                  <a:lnTo>
                    <a:pt x="2841470" y="2058089"/>
                  </a:lnTo>
                  <a:lnTo>
                    <a:pt x="2778805" y="2134039"/>
                  </a:lnTo>
                  <a:cubicBezTo>
                    <a:pt x="2663186" y="2249659"/>
                    <a:pt x="2503459" y="2321171"/>
                    <a:pt x="2327029" y="2321171"/>
                  </a:cubicBezTo>
                  <a:cubicBezTo>
                    <a:pt x="2161626" y="2321171"/>
                    <a:pt x="2010904" y="2258319"/>
                    <a:pt x="1897442" y="2155195"/>
                  </a:cubicBezTo>
                  <a:lnTo>
                    <a:pt x="1878393" y="2135215"/>
                  </a:lnTo>
                  <a:lnTo>
                    <a:pt x="1860361" y="2168437"/>
                  </a:lnTo>
                  <a:cubicBezTo>
                    <a:pt x="1745544" y="2338387"/>
                    <a:pt x="1551105" y="2450125"/>
                    <a:pt x="1330568" y="2450125"/>
                  </a:cubicBezTo>
                  <a:cubicBezTo>
                    <a:pt x="1110031" y="2450125"/>
                    <a:pt x="915592" y="2338387"/>
                    <a:pt x="800775" y="2168437"/>
                  </a:cubicBezTo>
                  <a:lnTo>
                    <a:pt x="771869" y="2115180"/>
                  </a:lnTo>
                  <a:lnTo>
                    <a:pt x="753583" y="2120856"/>
                  </a:lnTo>
                  <a:cubicBezTo>
                    <a:pt x="712755" y="2129211"/>
                    <a:pt x="670482" y="2133598"/>
                    <a:pt x="627184" y="2133598"/>
                  </a:cubicBezTo>
                  <a:cubicBezTo>
                    <a:pt x="280800" y="2133598"/>
                    <a:pt x="0" y="1852798"/>
                    <a:pt x="0" y="1506414"/>
                  </a:cubicBezTo>
                  <a:cubicBezTo>
                    <a:pt x="0" y="1246626"/>
                    <a:pt x="157950" y="1023729"/>
                    <a:pt x="383056" y="928517"/>
                  </a:cubicBezTo>
                  <a:lnTo>
                    <a:pt x="424632" y="915611"/>
                  </a:lnTo>
                  <a:lnTo>
                    <a:pt x="427023" y="868268"/>
                  </a:lnTo>
                  <a:cubicBezTo>
                    <a:pt x="476551" y="380575"/>
                    <a:pt x="888424" y="0"/>
                    <a:pt x="1389184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rgbClr val="91F0FD"/>
              </a:solidFill>
            </a:ln>
            <a:effectLst>
              <a:innerShdw blurRad="355600" dist="114300" dir="3600000">
                <a:srgbClr val="19B4C9">
                  <a:alpha val="53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39" name="Group 138">
            <a:extLst>
              <a:ext uri="{FF2B5EF4-FFF2-40B4-BE49-F238E27FC236}">
                <a16:creationId xmlns:a16="http://schemas.microsoft.com/office/drawing/2014/main" xmlns="" id="{B409CFDB-ED01-483E-B323-9CBA8B9783C0}"/>
              </a:ext>
            </a:extLst>
          </p:cNvPr>
          <p:cNvGrpSpPr/>
          <p:nvPr/>
        </p:nvGrpSpPr>
        <p:grpSpPr>
          <a:xfrm>
            <a:off x="3657" y="1996283"/>
            <a:ext cx="5661346" cy="2407020"/>
            <a:chOff x="8599614" y="1959266"/>
            <a:chExt cx="3829418" cy="2407020"/>
          </a:xfrm>
        </p:grpSpPr>
        <p:grpSp>
          <p:nvGrpSpPr>
            <p:cNvPr id="140" name="Group 139">
              <a:extLst>
                <a:ext uri="{FF2B5EF4-FFF2-40B4-BE49-F238E27FC236}">
                  <a16:creationId xmlns:a16="http://schemas.microsoft.com/office/drawing/2014/main" xmlns="" id="{7A5A6A36-1AB4-4816-9B69-BA33849F8F15}"/>
                </a:ext>
              </a:extLst>
            </p:cNvPr>
            <p:cNvGrpSpPr/>
            <p:nvPr/>
          </p:nvGrpSpPr>
          <p:grpSpPr>
            <a:xfrm>
              <a:off x="8599614" y="1959266"/>
              <a:ext cx="3829418" cy="2407020"/>
              <a:chOff x="7562960" y="2029855"/>
              <a:chExt cx="2844356" cy="2037887"/>
            </a:xfrm>
          </p:grpSpPr>
          <p:sp>
            <p:nvSpPr>
              <p:cNvPr id="142" name="ïsḻîdé">
                <a:extLst>
                  <a:ext uri="{FF2B5EF4-FFF2-40B4-BE49-F238E27FC236}">
                    <a16:creationId xmlns:a16="http://schemas.microsoft.com/office/drawing/2014/main" xmlns="" id="{0CCD60D2-FA63-4704-AFCD-3FCC85B6892F}"/>
                  </a:ext>
                </a:extLst>
              </p:cNvPr>
              <p:cNvSpPr/>
              <p:nvPr/>
            </p:nvSpPr>
            <p:spPr bwMode="auto">
              <a:xfrm>
                <a:off x="7671479" y="2075243"/>
                <a:ext cx="2615461" cy="1947112"/>
              </a:xfrm>
              <a:custGeom>
                <a:avLst/>
                <a:gdLst>
                  <a:gd name="T0" fmla="*/ 1263 w 1300"/>
                  <a:gd name="T1" fmla="*/ 334 h 892"/>
                  <a:gd name="T2" fmla="*/ 1095 w 1300"/>
                  <a:gd name="T3" fmla="*/ 267 h 892"/>
                  <a:gd name="T4" fmla="*/ 1070 w 1300"/>
                  <a:gd name="T5" fmla="*/ 268 h 892"/>
                  <a:gd name="T6" fmla="*/ 1000 w 1300"/>
                  <a:gd name="T7" fmla="*/ 123 h 892"/>
                  <a:gd name="T8" fmla="*/ 880 w 1300"/>
                  <a:gd name="T9" fmla="*/ 82 h 892"/>
                  <a:gd name="T10" fmla="*/ 782 w 1300"/>
                  <a:gd name="T11" fmla="*/ 100 h 892"/>
                  <a:gd name="T12" fmla="*/ 573 w 1300"/>
                  <a:gd name="T13" fmla="*/ 0 h 892"/>
                  <a:gd name="T14" fmla="*/ 561 w 1300"/>
                  <a:gd name="T15" fmla="*/ 1 h 892"/>
                  <a:gd name="T16" fmla="*/ 346 w 1300"/>
                  <a:gd name="T17" fmla="*/ 165 h 892"/>
                  <a:gd name="T18" fmla="*/ 307 w 1300"/>
                  <a:gd name="T19" fmla="*/ 161 h 892"/>
                  <a:gd name="T20" fmla="*/ 183 w 1300"/>
                  <a:gd name="T21" fmla="*/ 245 h 892"/>
                  <a:gd name="T22" fmla="*/ 168 w 1300"/>
                  <a:gd name="T23" fmla="*/ 244 h 892"/>
                  <a:gd name="T24" fmla="*/ 38 w 1300"/>
                  <a:gd name="T25" fmla="*/ 320 h 892"/>
                  <a:gd name="T26" fmla="*/ 33 w 1300"/>
                  <a:gd name="T27" fmla="*/ 496 h 892"/>
                  <a:gd name="T28" fmla="*/ 214 w 1300"/>
                  <a:gd name="T29" fmla="*/ 587 h 892"/>
                  <a:gd name="T30" fmla="*/ 283 w 1300"/>
                  <a:gd name="T31" fmla="*/ 580 h 892"/>
                  <a:gd name="T32" fmla="*/ 405 w 1300"/>
                  <a:gd name="T33" fmla="*/ 685 h 892"/>
                  <a:gd name="T34" fmla="*/ 437 w 1300"/>
                  <a:gd name="T35" fmla="*/ 687 h 892"/>
                  <a:gd name="T36" fmla="*/ 576 w 1300"/>
                  <a:gd name="T37" fmla="*/ 627 h 892"/>
                  <a:gd name="T38" fmla="*/ 792 w 1300"/>
                  <a:gd name="T39" fmla="*/ 752 h 892"/>
                  <a:gd name="T40" fmla="*/ 702 w 1300"/>
                  <a:gd name="T41" fmla="*/ 892 h 892"/>
                  <a:gd name="T42" fmla="*/ 983 w 1300"/>
                  <a:gd name="T43" fmla="*/ 619 h 892"/>
                  <a:gd name="T44" fmla="*/ 985 w 1300"/>
                  <a:gd name="T45" fmla="*/ 616 h 892"/>
                  <a:gd name="T46" fmla="*/ 1039 w 1300"/>
                  <a:gd name="T47" fmla="*/ 623 h 892"/>
                  <a:gd name="T48" fmla="*/ 1149 w 1300"/>
                  <a:gd name="T49" fmla="*/ 570 h 892"/>
                  <a:gd name="T50" fmla="*/ 1270 w 1300"/>
                  <a:gd name="T51" fmla="*/ 489 h 892"/>
                  <a:gd name="T52" fmla="*/ 1263 w 1300"/>
                  <a:gd name="T53" fmla="*/ 334 h 8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300" h="892">
                    <a:moveTo>
                      <a:pt x="1263" y="334"/>
                    </a:moveTo>
                    <a:cubicBezTo>
                      <a:pt x="1215" y="275"/>
                      <a:pt x="1137" y="267"/>
                      <a:pt x="1095" y="267"/>
                    </a:cubicBezTo>
                    <a:cubicBezTo>
                      <a:pt x="1085" y="267"/>
                      <a:pt x="1077" y="267"/>
                      <a:pt x="1070" y="268"/>
                    </a:cubicBezTo>
                    <a:cubicBezTo>
                      <a:pt x="1074" y="242"/>
                      <a:pt x="1073" y="183"/>
                      <a:pt x="1000" y="123"/>
                    </a:cubicBezTo>
                    <a:cubicBezTo>
                      <a:pt x="968" y="96"/>
                      <a:pt x="927" y="82"/>
                      <a:pt x="880" y="82"/>
                    </a:cubicBezTo>
                    <a:cubicBezTo>
                      <a:pt x="836" y="82"/>
                      <a:pt x="799" y="94"/>
                      <a:pt x="782" y="100"/>
                    </a:cubicBezTo>
                    <a:cubicBezTo>
                      <a:pt x="768" y="75"/>
                      <a:pt x="714" y="0"/>
                      <a:pt x="573" y="0"/>
                    </a:cubicBezTo>
                    <a:cubicBezTo>
                      <a:pt x="569" y="0"/>
                      <a:pt x="565" y="0"/>
                      <a:pt x="561" y="1"/>
                    </a:cubicBezTo>
                    <a:cubicBezTo>
                      <a:pt x="391" y="6"/>
                      <a:pt x="353" y="129"/>
                      <a:pt x="346" y="165"/>
                    </a:cubicBezTo>
                    <a:cubicBezTo>
                      <a:pt x="332" y="162"/>
                      <a:pt x="319" y="161"/>
                      <a:pt x="307" y="161"/>
                    </a:cubicBezTo>
                    <a:cubicBezTo>
                      <a:pt x="220" y="161"/>
                      <a:pt x="191" y="222"/>
                      <a:pt x="183" y="245"/>
                    </a:cubicBezTo>
                    <a:cubicBezTo>
                      <a:pt x="178" y="244"/>
                      <a:pt x="173" y="244"/>
                      <a:pt x="168" y="244"/>
                    </a:cubicBezTo>
                    <a:cubicBezTo>
                      <a:pt x="118" y="244"/>
                      <a:pt x="68" y="273"/>
                      <a:pt x="38" y="320"/>
                    </a:cubicBezTo>
                    <a:cubicBezTo>
                      <a:pt x="2" y="376"/>
                      <a:pt x="0" y="442"/>
                      <a:pt x="33" y="496"/>
                    </a:cubicBezTo>
                    <a:cubicBezTo>
                      <a:pt x="78" y="571"/>
                      <a:pt x="157" y="587"/>
                      <a:pt x="214" y="587"/>
                    </a:cubicBezTo>
                    <a:cubicBezTo>
                      <a:pt x="245" y="587"/>
                      <a:pt x="270" y="582"/>
                      <a:pt x="283" y="580"/>
                    </a:cubicBezTo>
                    <a:cubicBezTo>
                      <a:pt x="288" y="605"/>
                      <a:pt x="310" y="669"/>
                      <a:pt x="405" y="685"/>
                    </a:cubicBezTo>
                    <a:cubicBezTo>
                      <a:pt x="416" y="686"/>
                      <a:pt x="426" y="687"/>
                      <a:pt x="437" y="687"/>
                    </a:cubicBezTo>
                    <a:cubicBezTo>
                      <a:pt x="508" y="687"/>
                      <a:pt x="555" y="649"/>
                      <a:pt x="576" y="627"/>
                    </a:cubicBezTo>
                    <a:cubicBezTo>
                      <a:pt x="586" y="650"/>
                      <a:pt x="654" y="737"/>
                      <a:pt x="792" y="752"/>
                    </a:cubicBezTo>
                    <a:cubicBezTo>
                      <a:pt x="780" y="798"/>
                      <a:pt x="763" y="849"/>
                      <a:pt x="702" y="892"/>
                    </a:cubicBezTo>
                    <a:cubicBezTo>
                      <a:pt x="702" y="892"/>
                      <a:pt x="864" y="847"/>
                      <a:pt x="983" y="619"/>
                    </a:cubicBezTo>
                    <a:cubicBezTo>
                      <a:pt x="984" y="618"/>
                      <a:pt x="984" y="617"/>
                      <a:pt x="985" y="616"/>
                    </a:cubicBezTo>
                    <a:cubicBezTo>
                      <a:pt x="1004" y="621"/>
                      <a:pt x="1022" y="623"/>
                      <a:pt x="1039" y="623"/>
                    </a:cubicBezTo>
                    <a:cubicBezTo>
                      <a:pt x="1107" y="623"/>
                      <a:pt x="1139" y="584"/>
                      <a:pt x="1149" y="570"/>
                    </a:cubicBezTo>
                    <a:cubicBezTo>
                      <a:pt x="1197" y="569"/>
                      <a:pt x="1243" y="538"/>
                      <a:pt x="1270" y="489"/>
                    </a:cubicBezTo>
                    <a:cubicBezTo>
                      <a:pt x="1300" y="435"/>
                      <a:pt x="1297" y="375"/>
                      <a:pt x="1263" y="334"/>
                    </a:cubicBezTo>
                  </a:path>
                </a:pathLst>
              </a:custGeom>
              <a:solidFill>
                <a:srgbClr val="FFF4D1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68580" tIns="34290" rIns="68580" bIns="34290" anchor="b" anchorCtr="1" compatLnSpc="1">
                <a:prstTxWarp prst="textNoShape">
                  <a:avLst/>
                </a:prstTxWarp>
                <a:normAutofit/>
              </a:bodyPr>
              <a:lstStyle/>
              <a:p>
                <a:pPr algn="ctr"/>
                <a:endParaRPr lang="zh-CN" altLang="en-US" sz="1350" b="1" dirty="0">
                  <a:solidFill>
                    <a:schemeClr val="tx2"/>
                  </a:solidFill>
                </a:endParaRPr>
              </a:p>
            </p:txBody>
          </p:sp>
          <p:sp>
            <p:nvSpPr>
              <p:cNvPr id="143" name="iŝ1iḍe">
                <a:extLst>
                  <a:ext uri="{FF2B5EF4-FFF2-40B4-BE49-F238E27FC236}">
                    <a16:creationId xmlns:a16="http://schemas.microsoft.com/office/drawing/2014/main" xmlns="" id="{0330F13F-F906-4A95-9DE6-972FA787AEC8}"/>
                  </a:ext>
                </a:extLst>
              </p:cNvPr>
              <p:cNvSpPr/>
              <p:nvPr/>
            </p:nvSpPr>
            <p:spPr bwMode="auto">
              <a:xfrm>
                <a:off x="7562960" y="2029855"/>
                <a:ext cx="2844356" cy="2037887"/>
              </a:xfrm>
              <a:custGeom>
                <a:avLst/>
                <a:gdLst>
                  <a:gd name="T0" fmla="*/ 1413 w 1454"/>
                  <a:gd name="T1" fmla="*/ 410 h 1042"/>
                  <a:gd name="T2" fmla="*/ 1224 w 1454"/>
                  <a:gd name="T3" fmla="*/ 327 h 1042"/>
                  <a:gd name="T4" fmla="*/ 1197 w 1454"/>
                  <a:gd name="T5" fmla="*/ 328 h 1042"/>
                  <a:gd name="T6" fmla="*/ 1119 w 1454"/>
                  <a:gd name="T7" fmla="*/ 150 h 1042"/>
                  <a:gd name="T8" fmla="*/ 984 w 1454"/>
                  <a:gd name="T9" fmla="*/ 101 h 1042"/>
                  <a:gd name="T10" fmla="*/ 875 w 1454"/>
                  <a:gd name="T11" fmla="*/ 122 h 1042"/>
                  <a:gd name="T12" fmla="*/ 641 w 1454"/>
                  <a:gd name="T13" fmla="*/ 0 h 1042"/>
                  <a:gd name="T14" fmla="*/ 627 w 1454"/>
                  <a:gd name="T15" fmla="*/ 0 h 1042"/>
                  <a:gd name="T16" fmla="*/ 386 w 1454"/>
                  <a:gd name="T17" fmla="*/ 202 h 1042"/>
                  <a:gd name="T18" fmla="*/ 343 w 1454"/>
                  <a:gd name="T19" fmla="*/ 198 h 1042"/>
                  <a:gd name="T20" fmla="*/ 205 w 1454"/>
                  <a:gd name="T21" fmla="*/ 300 h 1042"/>
                  <a:gd name="T22" fmla="*/ 188 w 1454"/>
                  <a:gd name="T23" fmla="*/ 299 h 1042"/>
                  <a:gd name="T24" fmla="*/ 42 w 1454"/>
                  <a:gd name="T25" fmla="*/ 393 h 1042"/>
                  <a:gd name="T26" fmla="*/ 37 w 1454"/>
                  <a:gd name="T27" fmla="*/ 610 h 1042"/>
                  <a:gd name="T28" fmla="*/ 240 w 1454"/>
                  <a:gd name="T29" fmla="*/ 721 h 1042"/>
                  <a:gd name="T30" fmla="*/ 317 w 1454"/>
                  <a:gd name="T31" fmla="*/ 712 h 1042"/>
                  <a:gd name="T32" fmla="*/ 453 w 1454"/>
                  <a:gd name="T33" fmla="*/ 841 h 1042"/>
                  <a:gd name="T34" fmla="*/ 489 w 1454"/>
                  <a:gd name="T35" fmla="*/ 844 h 1042"/>
                  <a:gd name="T36" fmla="*/ 644 w 1454"/>
                  <a:gd name="T37" fmla="*/ 770 h 1042"/>
                  <a:gd name="T38" fmla="*/ 791 w 1454"/>
                  <a:gd name="T39" fmla="*/ 873 h 1042"/>
                  <a:gd name="T40" fmla="*/ 673 w 1454"/>
                  <a:gd name="T41" fmla="*/ 1042 h 1042"/>
                  <a:gd name="T42" fmla="*/ 1099 w 1454"/>
                  <a:gd name="T43" fmla="*/ 761 h 1042"/>
                  <a:gd name="T44" fmla="*/ 1102 w 1454"/>
                  <a:gd name="T45" fmla="*/ 757 h 1042"/>
                  <a:gd name="T46" fmla="*/ 1162 w 1454"/>
                  <a:gd name="T47" fmla="*/ 766 h 1042"/>
                  <a:gd name="T48" fmla="*/ 1285 w 1454"/>
                  <a:gd name="T49" fmla="*/ 700 h 1042"/>
                  <a:gd name="T50" fmla="*/ 1420 w 1454"/>
                  <a:gd name="T51" fmla="*/ 601 h 1042"/>
                  <a:gd name="T52" fmla="*/ 1413 w 1454"/>
                  <a:gd name="T53" fmla="*/ 410 h 10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454" h="1042">
                    <a:moveTo>
                      <a:pt x="1413" y="410"/>
                    </a:moveTo>
                    <a:cubicBezTo>
                      <a:pt x="1359" y="338"/>
                      <a:pt x="1272" y="327"/>
                      <a:pt x="1224" y="327"/>
                    </a:cubicBezTo>
                    <a:cubicBezTo>
                      <a:pt x="1214" y="327"/>
                      <a:pt x="1204" y="328"/>
                      <a:pt x="1197" y="328"/>
                    </a:cubicBezTo>
                    <a:cubicBezTo>
                      <a:pt x="1201" y="297"/>
                      <a:pt x="1200" y="224"/>
                      <a:pt x="1119" y="150"/>
                    </a:cubicBezTo>
                    <a:cubicBezTo>
                      <a:pt x="1082" y="117"/>
                      <a:pt x="1037" y="101"/>
                      <a:pt x="984" y="101"/>
                    </a:cubicBezTo>
                    <a:cubicBezTo>
                      <a:pt x="935" y="101"/>
                      <a:pt x="893" y="115"/>
                      <a:pt x="875" y="122"/>
                    </a:cubicBezTo>
                    <a:cubicBezTo>
                      <a:pt x="859" y="91"/>
                      <a:pt x="799" y="0"/>
                      <a:pt x="641" y="0"/>
                    </a:cubicBezTo>
                    <a:cubicBezTo>
                      <a:pt x="637" y="0"/>
                      <a:pt x="632" y="0"/>
                      <a:pt x="627" y="0"/>
                    </a:cubicBezTo>
                    <a:cubicBezTo>
                      <a:pt x="437" y="6"/>
                      <a:pt x="395" y="158"/>
                      <a:pt x="386" y="202"/>
                    </a:cubicBezTo>
                    <a:cubicBezTo>
                      <a:pt x="371" y="199"/>
                      <a:pt x="357" y="198"/>
                      <a:pt x="343" y="198"/>
                    </a:cubicBezTo>
                    <a:cubicBezTo>
                      <a:pt x="246" y="198"/>
                      <a:pt x="214" y="273"/>
                      <a:pt x="205" y="300"/>
                    </a:cubicBezTo>
                    <a:cubicBezTo>
                      <a:pt x="200" y="300"/>
                      <a:pt x="194" y="299"/>
                      <a:pt x="188" y="299"/>
                    </a:cubicBezTo>
                    <a:cubicBezTo>
                      <a:pt x="132" y="299"/>
                      <a:pt x="76" y="335"/>
                      <a:pt x="42" y="393"/>
                    </a:cubicBezTo>
                    <a:cubicBezTo>
                      <a:pt x="2" y="461"/>
                      <a:pt x="0" y="542"/>
                      <a:pt x="37" y="610"/>
                    </a:cubicBezTo>
                    <a:cubicBezTo>
                      <a:pt x="88" y="702"/>
                      <a:pt x="175" y="721"/>
                      <a:pt x="240" y="721"/>
                    </a:cubicBezTo>
                    <a:cubicBezTo>
                      <a:pt x="274" y="721"/>
                      <a:pt x="302" y="716"/>
                      <a:pt x="317" y="712"/>
                    </a:cubicBezTo>
                    <a:cubicBezTo>
                      <a:pt x="322" y="744"/>
                      <a:pt x="347" y="823"/>
                      <a:pt x="453" y="841"/>
                    </a:cubicBezTo>
                    <a:cubicBezTo>
                      <a:pt x="465" y="843"/>
                      <a:pt x="477" y="844"/>
                      <a:pt x="489" y="844"/>
                    </a:cubicBezTo>
                    <a:cubicBezTo>
                      <a:pt x="568" y="844"/>
                      <a:pt x="621" y="797"/>
                      <a:pt x="644" y="770"/>
                    </a:cubicBezTo>
                    <a:cubicBezTo>
                      <a:pt x="655" y="799"/>
                      <a:pt x="689" y="847"/>
                      <a:pt x="791" y="873"/>
                    </a:cubicBezTo>
                    <a:cubicBezTo>
                      <a:pt x="778" y="928"/>
                      <a:pt x="746" y="1003"/>
                      <a:pt x="673" y="1042"/>
                    </a:cubicBezTo>
                    <a:cubicBezTo>
                      <a:pt x="673" y="1042"/>
                      <a:pt x="966" y="1042"/>
                      <a:pt x="1099" y="761"/>
                    </a:cubicBezTo>
                    <a:cubicBezTo>
                      <a:pt x="1100" y="760"/>
                      <a:pt x="1101" y="758"/>
                      <a:pt x="1102" y="757"/>
                    </a:cubicBezTo>
                    <a:cubicBezTo>
                      <a:pt x="1123" y="763"/>
                      <a:pt x="1143" y="766"/>
                      <a:pt x="1162" y="766"/>
                    </a:cubicBezTo>
                    <a:cubicBezTo>
                      <a:pt x="1238" y="766"/>
                      <a:pt x="1274" y="717"/>
                      <a:pt x="1285" y="700"/>
                    </a:cubicBezTo>
                    <a:cubicBezTo>
                      <a:pt x="1339" y="699"/>
                      <a:pt x="1390" y="661"/>
                      <a:pt x="1420" y="601"/>
                    </a:cubicBezTo>
                    <a:cubicBezTo>
                      <a:pt x="1454" y="534"/>
                      <a:pt x="1451" y="461"/>
                      <a:pt x="1413" y="410"/>
                    </a:cubicBezTo>
                  </a:path>
                </a:pathLst>
              </a:custGeom>
              <a:noFill/>
              <a:ln w="38100" cap="rnd" cmpd="thickThin">
                <a:solidFill>
                  <a:srgbClr val="7A4E48"/>
                </a:solidFill>
                <a:prstDash val="sysDash"/>
                <a:round/>
                <a:headEnd/>
                <a:tailEnd/>
              </a:ln>
            </p:spPr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685800"/>
                <a:endParaRPr sz="1350"/>
              </a:p>
            </p:txBody>
          </p:sp>
        </p:grpSp>
        <p:sp>
          <p:nvSpPr>
            <p:cNvPr id="141" name="Speech Bubble: Rectangle with Corners Rounded 140">
              <a:extLst>
                <a:ext uri="{FF2B5EF4-FFF2-40B4-BE49-F238E27FC236}">
                  <a16:creationId xmlns:a16="http://schemas.microsoft.com/office/drawing/2014/main" xmlns="" id="{617430A1-9F43-4822-AAEF-66D2538371B9}"/>
                </a:ext>
              </a:extLst>
            </p:cNvPr>
            <p:cNvSpPr/>
            <p:nvPr/>
          </p:nvSpPr>
          <p:spPr>
            <a:xfrm>
              <a:off x="8920491" y="2397800"/>
              <a:ext cx="3079885" cy="1303180"/>
            </a:xfrm>
            <a:prstGeom prst="wedgeRoundRectCallout">
              <a:avLst>
                <a:gd name="adj1" fmla="val -20935"/>
                <a:gd name="adj2" fmla="val 23304"/>
                <a:gd name="adj3" fmla="val 16667"/>
              </a:avLst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b="1">
                  <a:solidFill>
                    <a:srgbClr val="00B050"/>
                  </a:solidFill>
                  <a:latin typeface="+mj-lt"/>
                </a:rPr>
                <a:t>Các em hãy đọc lời </a:t>
              </a:r>
              <a:r>
                <a:rPr lang="en-US" sz="3600" b="1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nói</a:t>
              </a:r>
              <a:r>
                <a:rPr lang="vi-VN" sz="3600" b="1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vi-VN" sz="3600" b="1">
                  <a:solidFill>
                    <a:srgbClr val="00B050"/>
                  </a:solidFill>
                  <a:latin typeface="+mj-lt"/>
                </a:rPr>
                <a:t>của thước </a:t>
              </a:r>
              <a:r>
                <a:rPr lang="vi-VN" sz="3600" b="1" smtClean="0">
                  <a:solidFill>
                    <a:srgbClr val="00B050"/>
                  </a:solidFill>
                  <a:latin typeface="+mj-lt"/>
                </a:rPr>
                <a:t>kẻ</a:t>
              </a:r>
              <a:r>
                <a:rPr lang="en-US" sz="3600" b="1" smtClean="0">
                  <a:solidFill>
                    <a:srgbClr val="00B050"/>
                  </a:solidFill>
                  <a:latin typeface="+mj-lt"/>
                </a:rPr>
                <a:t>.</a:t>
              </a:r>
              <a:endParaRPr lang="en-US" sz="3600" b="1">
                <a:solidFill>
                  <a:srgbClr val="00B050"/>
                </a:solidFill>
                <a:latin typeface="+mj-lt"/>
              </a:endParaRPr>
            </a:p>
          </p:txBody>
        </p:sp>
      </p:grpSp>
      <p:pic>
        <p:nvPicPr>
          <p:cNvPr id="6" name="Picture 5" descr="A picture containing toy, doll, indoor, clipart&#10;&#10;Description automatically generated">
            <a:extLst>
              <a:ext uri="{FF2B5EF4-FFF2-40B4-BE49-F238E27FC236}">
                <a16:creationId xmlns:a16="http://schemas.microsoft.com/office/drawing/2014/main" xmlns="" id="{7FE416A2-9DB2-4634-B05C-29A34C7862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13" y="4272497"/>
            <a:ext cx="3094740" cy="2407020"/>
          </a:xfrm>
          <a:prstGeom prst="rect">
            <a:avLst/>
          </a:prstGeom>
        </p:spPr>
      </p:pic>
      <p:grpSp>
        <p:nvGrpSpPr>
          <p:cNvPr id="89" name="组合 88"/>
          <p:cNvGrpSpPr/>
          <p:nvPr/>
        </p:nvGrpSpPr>
        <p:grpSpPr>
          <a:xfrm>
            <a:off x="7628709" y="-95794"/>
            <a:ext cx="4750527" cy="4484912"/>
            <a:chOff x="7628709" y="-95794"/>
            <a:chExt cx="4750527" cy="4484912"/>
          </a:xfrm>
        </p:grpSpPr>
        <p:grpSp>
          <p:nvGrpSpPr>
            <p:cNvPr id="90" name="组合 89"/>
            <p:cNvGrpSpPr/>
            <p:nvPr/>
          </p:nvGrpSpPr>
          <p:grpSpPr>
            <a:xfrm>
              <a:off x="7628709" y="-95794"/>
              <a:ext cx="4750527" cy="4484912"/>
              <a:chOff x="7628709" y="-95794"/>
              <a:chExt cx="4750527" cy="4484912"/>
            </a:xfrm>
          </p:grpSpPr>
          <p:grpSp>
            <p:nvGrpSpPr>
              <p:cNvPr id="93" name="组合 92"/>
              <p:cNvGrpSpPr/>
              <p:nvPr/>
            </p:nvGrpSpPr>
            <p:grpSpPr>
              <a:xfrm>
                <a:off x="8203475" y="-95794"/>
                <a:ext cx="4175761" cy="3570514"/>
                <a:chOff x="8203475" y="-95794"/>
                <a:chExt cx="4175761" cy="3570514"/>
              </a:xfrm>
            </p:grpSpPr>
            <p:sp>
              <p:nvSpPr>
                <p:cNvPr id="95" name="矩形 94"/>
                <p:cNvSpPr/>
                <p:nvPr/>
              </p:nvSpPr>
              <p:spPr>
                <a:xfrm>
                  <a:off x="8660674" y="0"/>
                  <a:ext cx="3531326" cy="2769326"/>
                </a:xfrm>
                <a:prstGeom prst="rect">
                  <a:avLst/>
                </a:prstGeom>
                <a:solidFill>
                  <a:srgbClr val="19B4C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96" name="任意多边形 95"/>
                <p:cNvSpPr/>
                <p:nvPr/>
              </p:nvSpPr>
              <p:spPr>
                <a:xfrm>
                  <a:off x="8212184" y="-95794"/>
                  <a:ext cx="4167052" cy="3566160"/>
                </a:xfrm>
                <a:custGeom>
                  <a:avLst/>
                  <a:gdLst>
                    <a:gd name="connsiteX0" fmla="*/ 66171 w 3897085"/>
                    <a:gd name="connsiteY0" fmla="*/ 0 h 3474720"/>
                    <a:gd name="connsiteX1" fmla="*/ 913544 w 3897085"/>
                    <a:gd name="connsiteY1" fmla="*/ 0 h 3474720"/>
                    <a:gd name="connsiteX2" fmla="*/ 941219 w 3897085"/>
                    <a:gd name="connsiteY2" fmla="*/ 50987 h 3474720"/>
                    <a:gd name="connsiteX3" fmla="*/ 979714 w 3897085"/>
                    <a:gd name="connsiteY3" fmla="*/ 241662 h 3474720"/>
                    <a:gd name="connsiteX4" fmla="*/ 941219 w 3897085"/>
                    <a:gd name="connsiteY4" fmla="*/ 432337 h 3474720"/>
                    <a:gd name="connsiteX5" fmla="*/ 940094 w 3897085"/>
                    <a:gd name="connsiteY5" fmla="*/ 434410 h 3474720"/>
                    <a:gd name="connsiteX6" fmla="*/ 973181 w 3897085"/>
                    <a:gd name="connsiteY6" fmla="*/ 431074 h 3474720"/>
                    <a:gd name="connsiteX7" fmla="*/ 1508797 w 3897085"/>
                    <a:gd name="connsiteY7" fmla="*/ 786104 h 3474720"/>
                    <a:gd name="connsiteX8" fmla="*/ 1526368 w 3897085"/>
                    <a:gd name="connsiteY8" fmla="*/ 842708 h 3474720"/>
                    <a:gd name="connsiteX9" fmla="*/ 1579016 w 3897085"/>
                    <a:gd name="connsiteY9" fmla="*/ 799269 h 3474720"/>
                    <a:gd name="connsiteX10" fmla="*/ 2057400 w 3897085"/>
                    <a:gd name="connsiteY10" fmla="*/ 653143 h 3474720"/>
                    <a:gd name="connsiteX11" fmla="*/ 2913018 w 3897085"/>
                    <a:gd name="connsiteY11" fmla="*/ 1508761 h 3474720"/>
                    <a:gd name="connsiteX12" fmla="*/ 2845779 w 3897085"/>
                    <a:gd name="connsiteY12" fmla="*/ 1841806 h 3474720"/>
                    <a:gd name="connsiteX13" fmla="*/ 2789968 w 3897085"/>
                    <a:gd name="connsiteY13" fmla="*/ 1944631 h 3474720"/>
                    <a:gd name="connsiteX14" fmla="*/ 2857646 w 3897085"/>
                    <a:gd name="connsiteY14" fmla="*/ 1965639 h 3474720"/>
                    <a:gd name="connsiteX15" fmla="*/ 3038685 w 3897085"/>
                    <a:gd name="connsiteY15" fmla="*/ 2114721 h 3474720"/>
                    <a:gd name="connsiteX16" fmla="*/ 3070970 w 3897085"/>
                    <a:gd name="connsiteY16" fmla="*/ 2174202 h 3474720"/>
                    <a:gd name="connsiteX17" fmla="*/ 3120278 w 3897085"/>
                    <a:gd name="connsiteY17" fmla="*/ 2114440 h 3474720"/>
                    <a:gd name="connsiteX18" fmla="*/ 3683725 w 3897085"/>
                    <a:gd name="connsiteY18" fmla="*/ 1881052 h 3474720"/>
                    <a:gd name="connsiteX19" fmla="*/ 3844315 w 3897085"/>
                    <a:gd name="connsiteY19" fmla="*/ 1897241 h 3474720"/>
                    <a:gd name="connsiteX20" fmla="*/ 3897085 w 3897085"/>
                    <a:gd name="connsiteY20" fmla="*/ 1910810 h 3474720"/>
                    <a:gd name="connsiteX21" fmla="*/ 3897085 w 3897085"/>
                    <a:gd name="connsiteY21" fmla="*/ 3444963 h 3474720"/>
                    <a:gd name="connsiteX22" fmla="*/ 3844315 w 3897085"/>
                    <a:gd name="connsiteY22" fmla="*/ 3458531 h 3474720"/>
                    <a:gd name="connsiteX23" fmla="*/ 3683725 w 3897085"/>
                    <a:gd name="connsiteY23" fmla="*/ 3474720 h 3474720"/>
                    <a:gd name="connsiteX24" fmla="*/ 2903080 w 3897085"/>
                    <a:gd name="connsiteY24" fmla="*/ 2838476 h 3474720"/>
                    <a:gd name="connsiteX25" fmla="*/ 2889774 w 3897085"/>
                    <a:gd name="connsiteY25" fmla="*/ 2706488 h 3474720"/>
                    <a:gd name="connsiteX26" fmla="*/ 2857646 w 3897085"/>
                    <a:gd name="connsiteY26" fmla="*/ 2723927 h 3474720"/>
                    <a:gd name="connsiteX27" fmla="*/ 2697479 w 3897085"/>
                    <a:gd name="connsiteY27" fmla="*/ 2756263 h 3474720"/>
                    <a:gd name="connsiteX28" fmla="*/ 2285999 w 3897085"/>
                    <a:gd name="connsiteY28" fmla="*/ 2344783 h 3474720"/>
                    <a:gd name="connsiteX29" fmla="*/ 2287265 w 3897085"/>
                    <a:gd name="connsiteY29" fmla="*/ 2332230 h 3474720"/>
                    <a:gd name="connsiteX30" fmla="*/ 2229837 w 3897085"/>
                    <a:gd name="connsiteY30" fmla="*/ 2346996 h 3474720"/>
                    <a:gd name="connsiteX31" fmla="*/ 2057400 w 3897085"/>
                    <a:gd name="connsiteY31" fmla="*/ 2364379 h 3474720"/>
                    <a:gd name="connsiteX32" fmla="*/ 1219165 w 3897085"/>
                    <a:gd name="connsiteY32" fmla="*/ 1681198 h 3474720"/>
                    <a:gd name="connsiteX33" fmla="*/ 1205410 w 3897085"/>
                    <a:gd name="connsiteY33" fmla="*/ 1544751 h 3474720"/>
                    <a:gd name="connsiteX34" fmla="*/ 1199448 w 3897085"/>
                    <a:gd name="connsiteY34" fmla="*/ 1547987 h 3474720"/>
                    <a:gd name="connsiteX35" fmla="*/ 973181 w 3897085"/>
                    <a:gd name="connsiteY35" fmla="*/ 1593668 h 3474720"/>
                    <a:gd name="connsiteX36" fmla="*/ 391884 w 3897085"/>
                    <a:gd name="connsiteY36" fmla="*/ 1012371 h 3474720"/>
                    <a:gd name="connsiteX37" fmla="*/ 437565 w 3897085"/>
                    <a:gd name="connsiteY37" fmla="*/ 786104 h 3474720"/>
                    <a:gd name="connsiteX38" fmla="*/ 468369 w 3897085"/>
                    <a:gd name="connsiteY38" fmla="*/ 729353 h 3474720"/>
                    <a:gd name="connsiteX39" fmla="*/ 391134 w 3897085"/>
                    <a:gd name="connsiteY39" fmla="*/ 721567 h 3474720"/>
                    <a:gd name="connsiteX40" fmla="*/ 0 w 3897085"/>
                    <a:gd name="connsiteY40" fmla="*/ 241662 h 3474720"/>
                    <a:gd name="connsiteX41" fmla="*/ 38496 w 3897085"/>
                    <a:gd name="connsiteY41" fmla="*/ 50987 h 34747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</a:cxnLst>
                  <a:rect l="l" t="t" r="r" b="b"/>
                  <a:pathLst>
                    <a:path w="3897085" h="3474720">
                      <a:moveTo>
                        <a:pt x="66171" y="0"/>
                      </a:moveTo>
                      <a:lnTo>
                        <a:pt x="913544" y="0"/>
                      </a:lnTo>
                      <a:lnTo>
                        <a:pt x="941219" y="50987"/>
                      </a:lnTo>
                      <a:cubicBezTo>
                        <a:pt x="966007" y="109593"/>
                        <a:pt x="979714" y="174027"/>
                        <a:pt x="979714" y="241662"/>
                      </a:cubicBezTo>
                      <a:cubicBezTo>
                        <a:pt x="979714" y="309297"/>
                        <a:pt x="966007" y="373731"/>
                        <a:pt x="941219" y="432337"/>
                      </a:cubicBezTo>
                      <a:lnTo>
                        <a:pt x="940094" y="434410"/>
                      </a:lnTo>
                      <a:lnTo>
                        <a:pt x="973181" y="431074"/>
                      </a:lnTo>
                      <a:cubicBezTo>
                        <a:pt x="1213962" y="431074"/>
                        <a:pt x="1420551" y="577468"/>
                        <a:pt x="1508797" y="786104"/>
                      </a:cubicBezTo>
                      <a:lnTo>
                        <a:pt x="1526368" y="842708"/>
                      </a:lnTo>
                      <a:lnTo>
                        <a:pt x="1579016" y="799269"/>
                      </a:lnTo>
                      <a:cubicBezTo>
                        <a:pt x="1715573" y="707013"/>
                        <a:pt x="1880196" y="653143"/>
                        <a:pt x="2057400" y="653143"/>
                      </a:cubicBezTo>
                      <a:cubicBezTo>
                        <a:pt x="2529945" y="653143"/>
                        <a:pt x="2913018" y="1036216"/>
                        <a:pt x="2913018" y="1508761"/>
                      </a:cubicBezTo>
                      <a:cubicBezTo>
                        <a:pt x="2913018" y="1626897"/>
                        <a:pt x="2889076" y="1739442"/>
                        <a:pt x="2845779" y="1841806"/>
                      </a:cubicBezTo>
                      <a:lnTo>
                        <a:pt x="2789968" y="1944631"/>
                      </a:lnTo>
                      <a:lnTo>
                        <a:pt x="2857646" y="1965639"/>
                      </a:lnTo>
                      <a:cubicBezTo>
                        <a:pt x="2931489" y="1996872"/>
                        <a:pt x="2994317" y="2049048"/>
                        <a:pt x="3038685" y="2114721"/>
                      </a:cubicBezTo>
                      <a:lnTo>
                        <a:pt x="3070970" y="2174202"/>
                      </a:lnTo>
                      <a:lnTo>
                        <a:pt x="3120278" y="2114440"/>
                      </a:lnTo>
                      <a:cubicBezTo>
                        <a:pt x="3264477" y="1970241"/>
                        <a:pt x="3463685" y="1881052"/>
                        <a:pt x="3683725" y="1881052"/>
                      </a:cubicBezTo>
                      <a:cubicBezTo>
                        <a:pt x="3738735" y="1881052"/>
                        <a:pt x="3792443" y="1886626"/>
                        <a:pt x="3844315" y="1897241"/>
                      </a:cubicBezTo>
                      <a:lnTo>
                        <a:pt x="3897085" y="1910810"/>
                      </a:lnTo>
                      <a:lnTo>
                        <a:pt x="3897085" y="3444963"/>
                      </a:lnTo>
                      <a:lnTo>
                        <a:pt x="3844315" y="3458531"/>
                      </a:lnTo>
                      <a:cubicBezTo>
                        <a:pt x="3792443" y="3469146"/>
                        <a:pt x="3738735" y="3474720"/>
                        <a:pt x="3683725" y="3474720"/>
                      </a:cubicBezTo>
                      <a:cubicBezTo>
                        <a:pt x="3298656" y="3474720"/>
                        <a:pt x="2977382" y="3201580"/>
                        <a:pt x="2903080" y="2838476"/>
                      </a:cubicBezTo>
                      <a:lnTo>
                        <a:pt x="2889774" y="2706488"/>
                      </a:lnTo>
                      <a:lnTo>
                        <a:pt x="2857646" y="2723927"/>
                      </a:lnTo>
                      <a:cubicBezTo>
                        <a:pt x="2808417" y="2744749"/>
                        <a:pt x="2754293" y="2756263"/>
                        <a:pt x="2697479" y="2756263"/>
                      </a:cubicBezTo>
                      <a:cubicBezTo>
                        <a:pt x="2470225" y="2756263"/>
                        <a:pt x="2285999" y="2572037"/>
                        <a:pt x="2285999" y="2344783"/>
                      </a:cubicBezTo>
                      <a:lnTo>
                        <a:pt x="2287265" y="2332230"/>
                      </a:lnTo>
                      <a:lnTo>
                        <a:pt x="2229837" y="2346996"/>
                      </a:lnTo>
                      <a:cubicBezTo>
                        <a:pt x="2174138" y="2358394"/>
                        <a:pt x="2116468" y="2364379"/>
                        <a:pt x="2057400" y="2364379"/>
                      </a:cubicBezTo>
                      <a:cubicBezTo>
                        <a:pt x="1643923" y="2364379"/>
                        <a:pt x="1298948" y="2071089"/>
                        <a:pt x="1219165" y="1681198"/>
                      </a:cubicBezTo>
                      <a:lnTo>
                        <a:pt x="1205410" y="1544751"/>
                      </a:lnTo>
                      <a:lnTo>
                        <a:pt x="1199448" y="1547987"/>
                      </a:lnTo>
                      <a:cubicBezTo>
                        <a:pt x="1129903" y="1577402"/>
                        <a:pt x="1053441" y="1593668"/>
                        <a:pt x="973181" y="1593668"/>
                      </a:cubicBezTo>
                      <a:cubicBezTo>
                        <a:pt x="652140" y="1593668"/>
                        <a:pt x="391884" y="1333412"/>
                        <a:pt x="391884" y="1012371"/>
                      </a:cubicBezTo>
                      <a:cubicBezTo>
                        <a:pt x="391884" y="932111"/>
                        <a:pt x="408150" y="855650"/>
                        <a:pt x="437565" y="786104"/>
                      </a:cubicBezTo>
                      <a:lnTo>
                        <a:pt x="468369" y="729353"/>
                      </a:lnTo>
                      <a:lnTo>
                        <a:pt x="391134" y="721567"/>
                      </a:lnTo>
                      <a:cubicBezTo>
                        <a:pt x="167914" y="675890"/>
                        <a:pt x="0" y="478385"/>
                        <a:pt x="0" y="241662"/>
                      </a:cubicBezTo>
                      <a:cubicBezTo>
                        <a:pt x="0" y="174027"/>
                        <a:pt x="13708" y="109593"/>
                        <a:pt x="38496" y="50987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>
                  <a:outerShdw blurRad="165100" dist="88900" algn="l" rotWithShape="0">
                    <a:prstClr val="black">
                      <a:alpha val="19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97" name="任意多边形 96"/>
                <p:cNvSpPr/>
                <p:nvPr/>
              </p:nvSpPr>
              <p:spPr>
                <a:xfrm>
                  <a:off x="8203475" y="-91440"/>
                  <a:ext cx="4167052" cy="3566160"/>
                </a:xfrm>
                <a:custGeom>
                  <a:avLst/>
                  <a:gdLst>
                    <a:gd name="connsiteX0" fmla="*/ 66171 w 3897085"/>
                    <a:gd name="connsiteY0" fmla="*/ 0 h 3474720"/>
                    <a:gd name="connsiteX1" fmla="*/ 913544 w 3897085"/>
                    <a:gd name="connsiteY1" fmla="*/ 0 h 3474720"/>
                    <a:gd name="connsiteX2" fmla="*/ 941219 w 3897085"/>
                    <a:gd name="connsiteY2" fmla="*/ 50987 h 3474720"/>
                    <a:gd name="connsiteX3" fmla="*/ 979714 w 3897085"/>
                    <a:gd name="connsiteY3" fmla="*/ 241662 h 3474720"/>
                    <a:gd name="connsiteX4" fmla="*/ 941219 w 3897085"/>
                    <a:gd name="connsiteY4" fmla="*/ 432337 h 3474720"/>
                    <a:gd name="connsiteX5" fmla="*/ 940094 w 3897085"/>
                    <a:gd name="connsiteY5" fmla="*/ 434410 h 3474720"/>
                    <a:gd name="connsiteX6" fmla="*/ 973181 w 3897085"/>
                    <a:gd name="connsiteY6" fmla="*/ 431074 h 3474720"/>
                    <a:gd name="connsiteX7" fmla="*/ 1508797 w 3897085"/>
                    <a:gd name="connsiteY7" fmla="*/ 786104 h 3474720"/>
                    <a:gd name="connsiteX8" fmla="*/ 1526368 w 3897085"/>
                    <a:gd name="connsiteY8" fmla="*/ 842708 h 3474720"/>
                    <a:gd name="connsiteX9" fmla="*/ 1579016 w 3897085"/>
                    <a:gd name="connsiteY9" fmla="*/ 799269 h 3474720"/>
                    <a:gd name="connsiteX10" fmla="*/ 2057400 w 3897085"/>
                    <a:gd name="connsiteY10" fmla="*/ 653143 h 3474720"/>
                    <a:gd name="connsiteX11" fmla="*/ 2913018 w 3897085"/>
                    <a:gd name="connsiteY11" fmla="*/ 1508761 h 3474720"/>
                    <a:gd name="connsiteX12" fmla="*/ 2845779 w 3897085"/>
                    <a:gd name="connsiteY12" fmla="*/ 1841806 h 3474720"/>
                    <a:gd name="connsiteX13" fmla="*/ 2789968 w 3897085"/>
                    <a:gd name="connsiteY13" fmla="*/ 1944631 h 3474720"/>
                    <a:gd name="connsiteX14" fmla="*/ 2857646 w 3897085"/>
                    <a:gd name="connsiteY14" fmla="*/ 1965639 h 3474720"/>
                    <a:gd name="connsiteX15" fmla="*/ 3038685 w 3897085"/>
                    <a:gd name="connsiteY15" fmla="*/ 2114721 h 3474720"/>
                    <a:gd name="connsiteX16" fmla="*/ 3070970 w 3897085"/>
                    <a:gd name="connsiteY16" fmla="*/ 2174202 h 3474720"/>
                    <a:gd name="connsiteX17" fmla="*/ 3120278 w 3897085"/>
                    <a:gd name="connsiteY17" fmla="*/ 2114440 h 3474720"/>
                    <a:gd name="connsiteX18" fmla="*/ 3683725 w 3897085"/>
                    <a:gd name="connsiteY18" fmla="*/ 1881052 h 3474720"/>
                    <a:gd name="connsiteX19" fmla="*/ 3844315 w 3897085"/>
                    <a:gd name="connsiteY19" fmla="*/ 1897241 h 3474720"/>
                    <a:gd name="connsiteX20" fmla="*/ 3897085 w 3897085"/>
                    <a:gd name="connsiteY20" fmla="*/ 1910810 h 3474720"/>
                    <a:gd name="connsiteX21" fmla="*/ 3897085 w 3897085"/>
                    <a:gd name="connsiteY21" fmla="*/ 3444963 h 3474720"/>
                    <a:gd name="connsiteX22" fmla="*/ 3844315 w 3897085"/>
                    <a:gd name="connsiteY22" fmla="*/ 3458531 h 3474720"/>
                    <a:gd name="connsiteX23" fmla="*/ 3683725 w 3897085"/>
                    <a:gd name="connsiteY23" fmla="*/ 3474720 h 3474720"/>
                    <a:gd name="connsiteX24" fmla="*/ 2903080 w 3897085"/>
                    <a:gd name="connsiteY24" fmla="*/ 2838476 h 3474720"/>
                    <a:gd name="connsiteX25" fmla="*/ 2889774 w 3897085"/>
                    <a:gd name="connsiteY25" fmla="*/ 2706488 h 3474720"/>
                    <a:gd name="connsiteX26" fmla="*/ 2857646 w 3897085"/>
                    <a:gd name="connsiteY26" fmla="*/ 2723927 h 3474720"/>
                    <a:gd name="connsiteX27" fmla="*/ 2697479 w 3897085"/>
                    <a:gd name="connsiteY27" fmla="*/ 2756263 h 3474720"/>
                    <a:gd name="connsiteX28" fmla="*/ 2285999 w 3897085"/>
                    <a:gd name="connsiteY28" fmla="*/ 2344783 h 3474720"/>
                    <a:gd name="connsiteX29" fmla="*/ 2287265 w 3897085"/>
                    <a:gd name="connsiteY29" fmla="*/ 2332230 h 3474720"/>
                    <a:gd name="connsiteX30" fmla="*/ 2229837 w 3897085"/>
                    <a:gd name="connsiteY30" fmla="*/ 2346996 h 3474720"/>
                    <a:gd name="connsiteX31" fmla="*/ 2057400 w 3897085"/>
                    <a:gd name="connsiteY31" fmla="*/ 2364379 h 3474720"/>
                    <a:gd name="connsiteX32" fmla="*/ 1219165 w 3897085"/>
                    <a:gd name="connsiteY32" fmla="*/ 1681198 h 3474720"/>
                    <a:gd name="connsiteX33" fmla="*/ 1205410 w 3897085"/>
                    <a:gd name="connsiteY33" fmla="*/ 1544751 h 3474720"/>
                    <a:gd name="connsiteX34" fmla="*/ 1199448 w 3897085"/>
                    <a:gd name="connsiteY34" fmla="*/ 1547987 h 3474720"/>
                    <a:gd name="connsiteX35" fmla="*/ 973181 w 3897085"/>
                    <a:gd name="connsiteY35" fmla="*/ 1593668 h 3474720"/>
                    <a:gd name="connsiteX36" fmla="*/ 391884 w 3897085"/>
                    <a:gd name="connsiteY36" fmla="*/ 1012371 h 3474720"/>
                    <a:gd name="connsiteX37" fmla="*/ 437565 w 3897085"/>
                    <a:gd name="connsiteY37" fmla="*/ 786104 h 3474720"/>
                    <a:gd name="connsiteX38" fmla="*/ 468369 w 3897085"/>
                    <a:gd name="connsiteY38" fmla="*/ 729353 h 3474720"/>
                    <a:gd name="connsiteX39" fmla="*/ 391134 w 3897085"/>
                    <a:gd name="connsiteY39" fmla="*/ 721567 h 3474720"/>
                    <a:gd name="connsiteX40" fmla="*/ 0 w 3897085"/>
                    <a:gd name="connsiteY40" fmla="*/ 241662 h 3474720"/>
                    <a:gd name="connsiteX41" fmla="*/ 38496 w 3897085"/>
                    <a:gd name="connsiteY41" fmla="*/ 50987 h 34747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</a:cxnLst>
                  <a:rect l="l" t="t" r="r" b="b"/>
                  <a:pathLst>
                    <a:path w="3897085" h="3474720">
                      <a:moveTo>
                        <a:pt x="66171" y="0"/>
                      </a:moveTo>
                      <a:lnTo>
                        <a:pt x="913544" y="0"/>
                      </a:lnTo>
                      <a:lnTo>
                        <a:pt x="941219" y="50987"/>
                      </a:lnTo>
                      <a:cubicBezTo>
                        <a:pt x="966007" y="109593"/>
                        <a:pt x="979714" y="174027"/>
                        <a:pt x="979714" y="241662"/>
                      </a:cubicBezTo>
                      <a:cubicBezTo>
                        <a:pt x="979714" y="309297"/>
                        <a:pt x="966007" y="373731"/>
                        <a:pt x="941219" y="432337"/>
                      </a:cubicBezTo>
                      <a:lnTo>
                        <a:pt x="940094" y="434410"/>
                      </a:lnTo>
                      <a:lnTo>
                        <a:pt x="973181" y="431074"/>
                      </a:lnTo>
                      <a:cubicBezTo>
                        <a:pt x="1213962" y="431074"/>
                        <a:pt x="1420551" y="577468"/>
                        <a:pt x="1508797" y="786104"/>
                      </a:cubicBezTo>
                      <a:lnTo>
                        <a:pt x="1526368" y="842708"/>
                      </a:lnTo>
                      <a:lnTo>
                        <a:pt x="1579016" y="799269"/>
                      </a:lnTo>
                      <a:cubicBezTo>
                        <a:pt x="1715573" y="707013"/>
                        <a:pt x="1880196" y="653143"/>
                        <a:pt x="2057400" y="653143"/>
                      </a:cubicBezTo>
                      <a:cubicBezTo>
                        <a:pt x="2529945" y="653143"/>
                        <a:pt x="2913018" y="1036216"/>
                        <a:pt x="2913018" y="1508761"/>
                      </a:cubicBezTo>
                      <a:cubicBezTo>
                        <a:pt x="2913018" y="1626897"/>
                        <a:pt x="2889076" y="1739442"/>
                        <a:pt x="2845779" y="1841806"/>
                      </a:cubicBezTo>
                      <a:lnTo>
                        <a:pt x="2789968" y="1944631"/>
                      </a:lnTo>
                      <a:lnTo>
                        <a:pt x="2857646" y="1965639"/>
                      </a:lnTo>
                      <a:cubicBezTo>
                        <a:pt x="2931489" y="1996872"/>
                        <a:pt x="2994317" y="2049048"/>
                        <a:pt x="3038685" y="2114721"/>
                      </a:cubicBezTo>
                      <a:lnTo>
                        <a:pt x="3070970" y="2174202"/>
                      </a:lnTo>
                      <a:lnTo>
                        <a:pt x="3120278" y="2114440"/>
                      </a:lnTo>
                      <a:cubicBezTo>
                        <a:pt x="3264477" y="1970241"/>
                        <a:pt x="3463685" y="1881052"/>
                        <a:pt x="3683725" y="1881052"/>
                      </a:cubicBezTo>
                      <a:cubicBezTo>
                        <a:pt x="3738735" y="1881052"/>
                        <a:pt x="3792443" y="1886626"/>
                        <a:pt x="3844315" y="1897241"/>
                      </a:cubicBezTo>
                      <a:lnTo>
                        <a:pt x="3897085" y="1910810"/>
                      </a:lnTo>
                      <a:lnTo>
                        <a:pt x="3897085" y="3444963"/>
                      </a:lnTo>
                      <a:lnTo>
                        <a:pt x="3844315" y="3458531"/>
                      </a:lnTo>
                      <a:cubicBezTo>
                        <a:pt x="3792443" y="3469146"/>
                        <a:pt x="3738735" y="3474720"/>
                        <a:pt x="3683725" y="3474720"/>
                      </a:cubicBezTo>
                      <a:cubicBezTo>
                        <a:pt x="3298656" y="3474720"/>
                        <a:pt x="2977382" y="3201580"/>
                        <a:pt x="2903080" y="2838476"/>
                      </a:cubicBezTo>
                      <a:lnTo>
                        <a:pt x="2889774" y="2706488"/>
                      </a:lnTo>
                      <a:lnTo>
                        <a:pt x="2857646" y="2723927"/>
                      </a:lnTo>
                      <a:cubicBezTo>
                        <a:pt x="2808417" y="2744749"/>
                        <a:pt x="2754293" y="2756263"/>
                        <a:pt x="2697479" y="2756263"/>
                      </a:cubicBezTo>
                      <a:cubicBezTo>
                        <a:pt x="2470225" y="2756263"/>
                        <a:pt x="2285999" y="2572037"/>
                        <a:pt x="2285999" y="2344783"/>
                      </a:cubicBezTo>
                      <a:lnTo>
                        <a:pt x="2287265" y="2332230"/>
                      </a:lnTo>
                      <a:lnTo>
                        <a:pt x="2229837" y="2346996"/>
                      </a:lnTo>
                      <a:cubicBezTo>
                        <a:pt x="2174138" y="2358394"/>
                        <a:pt x="2116468" y="2364379"/>
                        <a:pt x="2057400" y="2364379"/>
                      </a:cubicBezTo>
                      <a:cubicBezTo>
                        <a:pt x="1643923" y="2364379"/>
                        <a:pt x="1298948" y="2071089"/>
                        <a:pt x="1219165" y="1681198"/>
                      </a:cubicBezTo>
                      <a:lnTo>
                        <a:pt x="1205410" y="1544751"/>
                      </a:lnTo>
                      <a:lnTo>
                        <a:pt x="1199448" y="1547987"/>
                      </a:lnTo>
                      <a:cubicBezTo>
                        <a:pt x="1129903" y="1577402"/>
                        <a:pt x="1053441" y="1593668"/>
                        <a:pt x="973181" y="1593668"/>
                      </a:cubicBezTo>
                      <a:cubicBezTo>
                        <a:pt x="652140" y="1593668"/>
                        <a:pt x="391884" y="1333412"/>
                        <a:pt x="391884" y="1012371"/>
                      </a:cubicBezTo>
                      <a:cubicBezTo>
                        <a:pt x="391884" y="932111"/>
                        <a:pt x="408150" y="855650"/>
                        <a:pt x="437565" y="786104"/>
                      </a:cubicBezTo>
                      <a:lnTo>
                        <a:pt x="468369" y="729353"/>
                      </a:lnTo>
                      <a:lnTo>
                        <a:pt x="391134" y="721567"/>
                      </a:lnTo>
                      <a:cubicBezTo>
                        <a:pt x="167914" y="675890"/>
                        <a:pt x="0" y="478385"/>
                        <a:pt x="0" y="241662"/>
                      </a:cubicBezTo>
                      <a:cubicBezTo>
                        <a:pt x="0" y="174027"/>
                        <a:pt x="13708" y="109593"/>
                        <a:pt x="38496" y="50987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>
                  <a:innerShdw blurRad="444500" dist="50800" dir="18900000">
                    <a:srgbClr val="91F0FD">
                      <a:alpha val="50000"/>
                    </a:srgb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94" name="任意多边形 93"/>
              <p:cNvSpPr/>
              <p:nvPr/>
            </p:nvSpPr>
            <p:spPr>
              <a:xfrm>
                <a:off x="7628709" y="-1"/>
                <a:ext cx="4563291" cy="4389119"/>
              </a:xfrm>
              <a:custGeom>
                <a:avLst/>
                <a:gdLst>
                  <a:gd name="connsiteX0" fmla="*/ 0 w 4563291"/>
                  <a:gd name="connsiteY0" fmla="*/ 0 h 4389119"/>
                  <a:gd name="connsiteX1" fmla="*/ 1195147 w 4563291"/>
                  <a:gd name="connsiteY1" fmla="*/ 0 h 4389119"/>
                  <a:gd name="connsiteX2" fmla="*/ 1195147 w 4563291"/>
                  <a:gd name="connsiteY2" fmla="*/ 1271847 h 4389119"/>
                  <a:gd name="connsiteX3" fmla="*/ 2160923 w 4563291"/>
                  <a:gd name="connsiteY3" fmla="*/ 1271847 h 4389119"/>
                  <a:gd name="connsiteX4" fmla="*/ 2160923 w 4563291"/>
                  <a:gd name="connsiteY4" fmla="*/ 1724298 h 4389119"/>
                  <a:gd name="connsiteX5" fmla="*/ 2586445 w 4563291"/>
                  <a:gd name="connsiteY5" fmla="*/ 1724298 h 4389119"/>
                  <a:gd name="connsiteX6" fmla="*/ 2586445 w 4563291"/>
                  <a:gd name="connsiteY6" fmla="*/ 2169621 h 4389119"/>
                  <a:gd name="connsiteX7" fmla="*/ 3078410 w 4563291"/>
                  <a:gd name="connsiteY7" fmla="*/ 2169621 h 4389119"/>
                  <a:gd name="connsiteX8" fmla="*/ 3078410 w 4563291"/>
                  <a:gd name="connsiteY8" fmla="*/ 2508070 h 4389119"/>
                  <a:gd name="connsiteX9" fmla="*/ 3866605 w 4563291"/>
                  <a:gd name="connsiteY9" fmla="*/ 2508070 h 4389119"/>
                  <a:gd name="connsiteX10" fmla="*/ 3866605 w 4563291"/>
                  <a:gd name="connsiteY10" fmla="*/ 2743200 h 4389119"/>
                  <a:gd name="connsiteX11" fmla="*/ 4563291 w 4563291"/>
                  <a:gd name="connsiteY11" fmla="*/ 2743200 h 4389119"/>
                  <a:gd name="connsiteX12" fmla="*/ 4563291 w 4563291"/>
                  <a:gd name="connsiteY12" fmla="*/ 4389119 h 4389119"/>
                  <a:gd name="connsiteX13" fmla="*/ 2595523 w 4563291"/>
                  <a:gd name="connsiteY13" fmla="*/ 4389119 h 4389119"/>
                  <a:gd name="connsiteX14" fmla="*/ 2595523 w 4563291"/>
                  <a:gd name="connsiteY14" fmla="*/ 3366654 h 4389119"/>
                  <a:gd name="connsiteX15" fmla="*/ 1690108 w 4563291"/>
                  <a:gd name="connsiteY15" fmla="*/ 3366654 h 4389119"/>
                  <a:gd name="connsiteX16" fmla="*/ 1690108 w 4563291"/>
                  <a:gd name="connsiteY16" fmla="*/ 2867890 h 4389119"/>
                  <a:gd name="connsiteX17" fmla="*/ 639826 w 4563291"/>
                  <a:gd name="connsiteY17" fmla="*/ 2867890 h 4389119"/>
                  <a:gd name="connsiteX18" fmla="*/ 639826 w 4563291"/>
                  <a:gd name="connsiteY18" fmla="*/ 2019992 h 4389119"/>
                  <a:gd name="connsiteX19" fmla="*/ 0 w 4563291"/>
                  <a:gd name="connsiteY19" fmla="*/ 2019992 h 43891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4563291" h="4389119">
                    <a:moveTo>
                      <a:pt x="0" y="0"/>
                    </a:moveTo>
                    <a:lnTo>
                      <a:pt x="1195147" y="0"/>
                    </a:lnTo>
                    <a:lnTo>
                      <a:pt x="1195147" y="1271847"/>
                    </a:lnTo>
                    <a:lnTo>
                      <a:pt x="2160923" y="1271847"/>
                    </a:lnTo>
                    <a:lnTo>
                      <a:pt x="2160923" y="1724298"/>
                    </a:lnTo>
                    <a:lnTo>
                      <a:pt x="2586445" y="1724298"/>
                    </a:lnTo>
                    <a:lnTo>
                      <a:pt x="2586445" y="2169621"/>
                    </a:lnTo>
                    <a:lnTo>
                      <a:pt x="3078410" y="2169621"/>
                    </a:lnTo>
                    <a:lnTo>
                      <a:pt x="3078410" y="2508070"/>
                    </a:lnTo>
                    <a:lnTo>
                      <a:pt x="3866605" y="2508070"/>
                    </a:lnTo>
                    <a:lnTo>
                      <a:pt x="3866605" y="2743200"/>
                    </a:lnTo>
                    <a:lnTo>
                      <a:pt x="4563291" y="2743200"/>
                    </a:lnTo>
                    <a:lnTo>
                      <a:pt x="4563291" y="4389119"/>
                    </a:lnTo>
                    <a:lnTo>
                      <a:pt x="2595523" y="4389119"/>
                    </a:lnTo>
                    <a:lnTo>
                      <a:pt x="2595523" y="3366654"/>
                    </a:lnTo>
                    <a:lnTo>
                      <a:pt x="1690108" y="3366654"/>
                    </a:lnTo>
                    <a:lnTo>
                      <a:pt x="1690108" y="2867890"/>
                    </a:lnTo>
                    <a:lnTo>
                      <a:pt x="639826" y="2867890"/>
                    </a:lnTo>
                    <a:lnTo>
                      <a:pt x="639826" y="2019992"/>
                    </a:lnTo>
                    <a:lnTo>
                      <a:pt x="0" y="2019992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pic>
          <p:nvPicPr>
            <p:cNvPr id="91" name="图片 90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447" t="36684" r="58009" b="33815"/>
            <a:stretch/>
          </p:blipFill>
          <p:spPr>
            <a:xfrm rot="19359801">
              <a:off x="11417829" y="883063"/>
              <a:ext cx="580572" cy="834573"/>
            </a:xfrm>
            <a:prstGeom prst="rect">
              <a:avLst/>
            </a:prstGeom>
          </p:spPr>
        </p:pic>
        <p:pic>
          <p:nvPicPr>
            <p:cNvPr id="92" name="图片 91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585" t="46432" r="65656" b="32019"/>
            <a:stretch/>
          </p:blipFill>
          <p:spPr>
            <a:xfrm rot="306661" flipH="1">
              <a:off x="10581726" y="130097"/>
              <a:ext cx="661782" cy="427613"/>
            </a:xfrm>
            <a:prstGeom prst="rect">
              <a:avLst/>
            </a:prstGeom>
          </p:spPr>
        </p:pic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378C324B-68E3-4326-B83D-0BB9D91E1FF4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4762" r="4933" b="5230"/>
          <a:stretch/>
        </p:blipFill>
        <p:spPr>
          <a:xfrm>
            <a:off x="5997523" y="1491448"/>
            <a:ext cx="6024147" cy="4783544"/>
          </a:xfrm>
          <a:prstGeom prst="rect">
            <a:avLst/>
          </a:prstGeom>
        </p:spPr>
      </p:pic>
      <p:grpSp>
        <p:nvGrpSpPr>
          <p:cNvPr id="112" name="Group 111">
            <a:extLst>
              <a:ext uri="{FF2B5EF4-FFF2-40B4-BE49-F238E27FC236}">
                <a16:creationId xmlns:a16="http://schemas.microsoft.com/office/drawing/2014/main" xmlns="" id="{AEF32F1E-DEF5-49EE-94E0-DF2D211073FE}"/>
              </a:ext>
            </a:extLst>
          </p:cNvPr>
          <p:cNvGrpSpPr/>
          <p:nvPr/>
        </p:nvGrpSpPr>
        <p:grpSpPr>
          <a:xfrm>
            <a:off x="3294183" y="291118"/>
            <a:ext cx="7436570" cy="1200329"/>
            <a:chOff x="2028094" y="4644935"/>
            <a:chExt cx="5038861" cy="2124805"/>
          </a:xfrm>
        </p:grpSpPr>
        <p:sp>
          <p:nvSpPr>
            <p:cNvPr id="113" name="i$liďé">
              <a:extLst>
                <a:ext uri="{FF2B5EF4-FFF2-40B4-BE49-F238E27FC236}">
                  <a16:creationId xmlns:a16="http://schemas.microsoft.com/office/drawing/2014/main" xmlns="" id="{2E9440A1-5E92-43F1-AFE5-649D3EF1F342}"/>
                </a:ext>
              </a:extLst>
            </p:cNvPr>
            <p:cNvSpPr/>
            <p:nvPr/>
          </p:nvSpPr>
          <p:spPr bwMode="auto">
            <a:xfrm>
              <a:off x="2028094" y="4719477"/>
              <a:ext cx="5035074" cy="1957121"/>
            </a:xfrm>
            <a:prstGeom prst="roundRect">
              <a:avLst>
                <a:gd name="adj" fmla="val 42140"/>
              </a:avLst>
            </a:prstGeom>
            <a:solidFill>
              <a:srgbClr val="FFF4D1"/>
            </a:solidFill>
            <a:ln w="38100" cap="rnd" cmpd="thickThin">
              <a:solidFill>
                <a:srgbClr val="FF9409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/>
              <a:endParaRPr lang="en-US" altLang="zh-CN" dirty="0"/>
            </a:p>
          </p:txBody>
        </p:sp>
        <p:sp>
          <p:nvSpPr>
            <p:cNvPr id="132" name="Rectangle 131">
              <a:extLst>
                <a:ext uri="{FF2B5EF4-FFF2-40B4-BE49-F238E27FC236}">
                  <a16:creationId xmlns:a16="http://schemas.microsoft.com/office/drawing/2014/main" xmlns="" id="{D21134AD-85A6-4839-83CE-844953760989}"/>
                </a:ext>
              </a:extLst>
            </p:cNvPr>
            <p:cNvSpPr/>
            <p:nvPr/>
          </p:nvSpPr>
          <p:spPr>
            <a:xfrm>
              <a:off x="2186552" y="4644935"/>
              <a:ext cx="4880403" cy="212480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vi-VN" sz="3600" b="1">
                  <a:solidFill>
                    <a:srgbClr val="FF0000"/>
                  </a:solidFill>
                  <a:latin typeface="+mj-lt"/>
                  <a:cs typeface="Calibri" panose="020F0502020204030204" pitchFamily="34" charset="0"/>
                </a:rPr>
                <a:t>Đóng vai </a:t>
              </a:r>
              <a:r>
                <a:rPr lang="vi-VN" sz="3600" b="1">
                  <a:solidFill>
                    <a:srgbClr val="000000"/>
                  </a:solidFill>
                  <a:latin typeface="+mj-lt"/>
                  <a:cs typeface="Calibri" panose="020F0502020204030204" pitchFamily="34" charset="0"/>
                </a:rPr>
                <a:t>một đồ dùng học tập, </a:t>
              </a:r>
              <a:r>
                <a:rPr lang="vi-VN" sz="3600" b="1">
                  <a:solidFill>
                    <a:srgbClr val="FF0000"/>
                  </a:solidFill>
                  <a:latin typeface="+mj-lt"/>
                  <a:cs typeface="Calibri" panose="020F0502020204030204" pitchFamily="34" charset="0"/>
                </a:rPr>
                <a:t>nói lời khuyên bảo</a:t>
              </a:r>
              <a:r>
                <a:rPr lang="vi-VN" sz="3600" b="1">
                  <a:solidFill>
                    <a:srgbClr val="000000"/>
                  </a:solidFill>
                  <a:latin typeface="+mj-lt"/>
                  <a:cs typeface="Calibri" panose="020F0502020204030204" pitchFamily="34" charset="0"/>
                </a:rPr>
                <a:t> với thước kẻ.</a:t>
              </a:r>
              <a:endParaRPr lang="en-US" sz="3600" b="1" dirty="0">
                <a:latin typeface="+mj-lt"/>
              </a:endParaRPr>
            </a:p>
          </p:txBody>
        </p:sp>
      </p:grpSp>
      <p:grpSp>
        <p:nvGrpSpPr>
          <p:cNvPr id="144" name="Group 143">
            <a:extLst>
              <a:ext uri="{FF2B5EF4-FFF2-40B4-BE49-F238E27FC236}">
                <a16:creationId xmlns:a16="http://schemas.microsoft.com/office/drawing/2014/main" xmlns="" id="{93393143-0EF0-43F9-8A46-C68D85C5BC1F}"/>
              </a:ext>
            </a:extLst>
          </p:cNvPr>
          <p:cNvGrpSpPr/>
          <p:nvPr/>
        </p:nvGrpSpPr>
        <p:grpSpPr>
          <a:xfrm>
            <a:off x="82028" y="1038461"/>
            <a:ext cx="5549698" cy="3497836"/>
            <a:chOff x="8599614" y="1959266"/>
            <a:chExt cx="3829418" cy="2407020"/>
          </a:xfrm>
        </p:grpSpPr>
        <p:grpSp>
          <p:nvGrpSpPr>
            <p:cNvPr id="145" name="Group 144">
              <a:extLst>
                <a:ext uri="{FF2B5EF4-FFF2-40B4-BE49-F238E27FC236}">
                  <a16:creationId xmlns:a16="http://schemas.microsoft.com/office/drawing/2014/main" xmlns="" id="{BD90A527-D84A-42E9-B52D-140E97DE4472}"/>
                </a:ext>
              </a:extLst>
            </p:cNvPr>
            <p:cNvGrpSpPr/>
            <p:nvPr/>
          </p:nvGrpSpPr>
          <p:grpSpPr>
            <a:xfrm>
              <a:off x="8599614" y="1959266"/>
              <a:ext cx="3829418" cy="2407020"/>
              <a:chOff x="7562960" y="2029855"/>
              <a:chExt cx="2844356" cy="2037887"/>
            </a:xfrm>
          </p:grpSpPr>
          <p:sp>
            <p:nvSpPr>
              <p:cNvPr id="147" name="ïsḻîdé">
                <a:extLst>
                  <a:ext uri="{FF2B5EF4-FFF2-40B4-BE49-F238E27FC236}">
                    <a16:creationId xmlns:a16="http://schemas.microsoft.com/office/drawing/2014/main" xmlns="" id="{93F15048-53C1-4904-AE45-C142C9B79757}"/>
                  </a:ext>
                </a:extLst>
              </p:cNvPr>
              <p:cNvSpPr/>
              <p:nvPr/>
            </p:nvSpPr>
            <p:spPr bwMode="auto">
              <a:xfrm>
                <a:off x="7588494" y="2075243"/>
                <a:ext cx="2615461" cy="1947112"/>
              </a:xfrm>
              <a:custGeom>
                <a:avLst/>
                <a:gdLst>
                  <a:gd name="T0" fmla="*/ 1263 w 1300"/>
                  <a:gd name="T1" fmla="*/ 334 h 892"/>
                  <a:gd name="T2" fmla="*/ 1095 w 1300"/>
                  <a:gd name="T3" fmla="*/ 267 h 892"/>
                  <a:gd name="T4" fmla="*/ 1070 w 1300"/>
                  <a:gd name="T5" fmla="*/ 268 h 892"/>
                  <a:gd name="T6" fmla="*/ 1000 w 1300"/>
                  <a:gd name="T7" fmla="*/ 123 h 892"/>
                  <a:gd name="T8" fmla="*/ 880 w 1300"/>
                  <a:gd name="T9" fmla="*/ 82 h 892"/>
                  <a:gd name="T10" fmla="*/ 782 w 1300"/>
                  <a:gd name="T11" fmla="*/ 100 h 892"/>
                  <a:gd name="T12" fmla="*/ 573 w 1300"/>
                  <a:gd name="T13" fmla="*/ 0 h 892"/>
                  <a:gd name="T14" fmla="*/ 561 w 1300"/>
                  <a:gd name="T15" fmla="*/ 1 h 892"/>
                  <a:gd name="T16" fmla="*/ 346 w 1300"/>
                  <a:gd name="T17" fmla="*/ 165 h 892"/>
                  <a:gd name="T18" fmla="*/ 307 w 1300"/>
                  <a:gd name="T19" fmla="*/ 161 h 892"/>
                  <a:gd name="T20" fmla="*/ 183 w 1300"/>
                  <a:gd name="T21" fmla="*/ 245 h 892"/>
                  <a:gd name="T22" fmla="*/ 168 w 1300"/>
                  <a:gd name="T23" fmla="*/ 244 h 892"/>
                  <a:gd name="T24" fmla="*/ 38 w 1300"/>
                  <a:gd name="T25" fmla="*/ 320 h 892"/>
                  <a:gd name="T26" fmla="*/ 33 w 1300"/>
                  <a:gd name="T27" fmla="*/ 496 h 892"/>
                  <a:gd name="T28" fmla="*/ 214 w 1300"/>
                  <a:gd name="T29" fmla="*/ 587 h 892"/>
                  <a:gd name="T30" fmla="*/ 283 w 1300"/>
                  <a:gd name="T31" fmla="*/ 580 h 892"/>
                  <a:gd name="T32" fmla="*/ 405 w 1300"/>
                  <a:gd name="T33" fmla="*/ 685 h 892"/>
                  <a:gd name="T34" fmla="*/ 437 w 1300"/>
                  <a:gd name="T35" fmla="*/ 687 h 892"/>
                  <a:gd name="T36" fmla="*/ 576 w 1300"/>
                  <a:gd name="T37" fmla="*/ 627 h 892"/>
                  <a:gd name="T38" fmla="*/ 792 w 1300"/>
                  <a:gd name="T39" fmla="*/ 752 h 892"/>
                  <a:gd name="T40" fmla="*/ 702 w 1300"/>
                  <a:gd name="T41" fmla="*/ 892 h 892"/>
                  <a:gd name="T42" fmla="*/ 983 w 1300"/>
                  <a:gd name="T43" fmla="*/ 619 h 892"/>
                  <a:gd name="T44" fmla="*/ 985 w 1300"/>
                  <a:gd name="T45" fmla="*/ 616 h 892"/>
                  <a:gd name="T46" fmla="*/ 1039 w 1300"/>
                  <a:gd name="T47" fmla="*/ 623 h 892"/>
                  <a:gd name="T48" fmla="*/ 1149 w 1300"/>
                  <a:gd name="T49" fmla="*/ 570 h 892"/>
                  <a:gd name="T50" fmla="*/ 1270 w 1300"/>
                  <a:gd name="T51" fmla="*/ 489 h 892"/>
                  <a:gd name="T52" fmla="*/ 1263 w 1300"/>
                  <a:gd name="T53" fmla="*/ 334 h 8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300" h="892">
                    <a:moveTo>
                      <a:pt x="1263" y="334"/>
                    </a:moveTo>
                    <a:cubicBezTo>
                      <a:pt x="1215" y="275"/>
                      <a:pt x="1137" y="267"/>
                      <a:pt x="1095" y="267"/>
                    </a:cubicBezTo>
                    <a:cubicBezTo>
                      <a:pt x="1085" y="267"/>
                      <a:pt x="1077" y="267"/>
                      <a:pt x="1070" y="268"/>
                    </a:cubicBezTo>
                    <a:cubicBezTo>
                      <a:pt x="1074" y="242"/>
                      <a:pt x="1073" y="183"/>
                      <a:pt x="1000" y="123"/>
                    </a:cubicBezTo>
                    <a:cubicBezTo>
                      <a:pt x="968" y="96"/>
                      <a:pt x="927" y="82"/>
                      <a:pt x="880" y="82"/>
                    </a:cubicBezTo>
                    <a:cubicBezTo>
                      <a:pt x="836" y="82"/>
                      <a:pt x="799" y="94"/>
                      <a:pt x="782" y="100"/>
                    </a:cubicBezTo>
                    <a:cubicBezTo>
                      <a:pt x="768" y="75"/>
                      <a:pt x="714" y="0"/>
                      <a:pt x="573" y="0"/>
                    </a:cubicBezTo>
                    <a:cubicBezTo>
                      <a:pt x="569" y="0"/>
                      <a:pt x="565" y="0"/>
                      <a:pt x="561" y="1"/>
                    </a:cubicBezTo>
                    <a:cubicBezTo>
                      <a:pt x="391" y="6"/>
                      <a:pt x="353" y="129"/>
                      <a:pt x="346" y="165"/>
                    </a:cubicBezTo>
                    <a:cubicBezTo>
                      <a:pt x="332" y="162"/>
                      <a:pt x="319" y="161"/>
                      <a:pt x="307" y="161"/>
                    </a:cubicBezTo>
                    <a:cubicBezTo>
                      <a:pt x="220" y="161"/>
                      <a:pt x="191" y="222"/>
                      <a:pt x="183" y="245"/>
                    </a:cubicBezTo>
                    <a:cubicBezTo>
                      <a:pt x="178" y="244"/>
                      <a:pt x="173" y="244"/>
                      <a:pt x="168" y="244"/>
                    </a:cubicBezTo>
                    <a:cubicBezTo>
                      <a:pt x="118" y="244"/>
                      <a:pt x="68" y="273"/>
                      <a:pt x="38" y="320"/>
                    </a:cubicBezTo>
                    <a:cubicBezTo>
                      <a:pt x="2" y="376"/>
                      <a:pt x="0" y="442"/>
                      <a:pt x="33" y="496"/>
                    </a:cubicBezTo>
                    <a:cubicBezTo>
                      <a:pt x="78" y="571"/>
                      <a:pt x="157" y="587"/>
                      <a:pt x="214" y="587"/>
                    </a:cubicBezTo>
                    <a:cubicBezTo>
                      <a:pt x="245" y="587"/>
                      <a:pt x="270" y="582"/>
                      <a:pt x="283" y="580"/>
                    </a:cubicBezTo>
                    <a:cubicBezTo>
                      <a:pt x="288" y="605"/>
                      <a:pt x="310" y="669"/>
                      <a:pt x="405" y="685"/>
                    </a:cubicBezTo>
                    <a:cubicBezTo>
                      <a:pt x="416" y="686"/>
                      <a:pt x="426" y="687"/>
                      <a:pt x="437" y="687"/>
                    </a:cubicBezTo>
                    <a:cubicBezTo>
                      <a:pt x="508" y="687"/>
                      <a:pt x="555" y="649"/>
                      <a:pt x="576" y="627"/>
                    </a:cubicBezTo>
                    <a:cubicBezTo>
                      <a:pt x="586" y="650"/>
                      <a:pt x="654" y="737"/>
                      <a:pt x="792" y="752"/>
                    </a:cubicBezTo>
                    <a:cubicBezTo>
                      <a:pt x="780" y="798"/>
                      <a:pt x="763" y="849"/>
                      <a:pt x="702" y="892"/>
                    </a:cubicBezTo>
                    <a:cubicBezTo>
                      <a:pt x="702" y="892"/>
                      <a:pt x="864" y="847"/>
                      <a:pt x="983" y="619"/>
                    </a:cubicBezTo>
                    <a:cubicBezTo>
                      <a:pt x="984" y="618"/>
                      <a:pt x="984" y="617"/>
                      <a:pt x="985" y="616"/>
                    </a:cubicBezTo>
                    <a:cubicBezTo>
                      <a:pt x="1004" y="621"/>
                      <a:pt x="1022" y="623"/>
                      <a:pt x="1039" y="623"/>
                    </a:cubicBezTo>
                    <a:cubicBezTo>
                      <a:pt x="1107" y="623"/>
                      <a:pt x="1139" y="584"/>
                      <a:pt x="1149" y="570"/>
                    </a:cubicBezTo>
                    <a:cubicBezTo>
                      <a:pt x="1197" y="569"/>
                      <a:pt x="1243" y="538"/>
                      <a:pt x="1270" y="489"/>
                    </a:cubicBezTo>
                    <a:cubicBezTo>
                      <a:pt x="1300" y="435"/>
                      <a:pt x="1297" y="375"/>
                      <a:pt x="1263" y="334"/>
                    </a:cubicBezTo>
                  </a:path>
                </a:pathLst>
              </a:custGeom>
              <a:solidFill>
                <a:srgbClr val="FFF4D1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68580" tIns="34290" rIns="68580" bIns="34290" anchor="b" anchorCtr="1" compatLnSpc="1">
                <a:prstTxWarp prst="textNoShape">
                  <a:avLst/>
                </a:prstTxWarp>
                <a:normAutofit/>
              </a:bodyPr>
              <a:lstStyle/>
              <a:p>
                <a:pPr algn="ctr"/>
                <a:endParaRPr lang="zh-CN" altLang="en-US" sz="1350" b="1" dirty="0">
                  <a:solidFill>
                    <a:schemeClr val="tx2"/>
                  </a:solidFill>
                </a:endParaRPr>
              </a:p>
            </p:txBody>
          </p:sp>
          <p:sp>
            <p:nvSpPr>
              <p:cNvPr id="148" name="iŝ1iḍe">
                <a:extLst>
                  <a:ext uri="{FF2B5EF4-FFF2-40B4-BE49-F238E27FC236}">
                    <a16:creationId xmlns:a16="http://schemas.microsoft.com/office/drawing/2014/main" xmlns="" id="{D11EE5A8-D8A1-4801-8861-2B3410562486}"/>
                  </a:ext>
                </a:extLst>
              </p:cNvPr>
              <p:cNvSpPr/>
              <p:nvPr/>
            </p:nvSpPr>
            <p:spPr bwMode="auto">
              <a:xfrm>
                <a:off x="7562960" y="2029855"/>
                <a:ext cx="2844356" cy="2037887"/>
              </a:xfrm>
              <a:custGeom>
                <a:avLst/>
                <a:gdLst>
                  <a:gd name="T0" fmla="*/ 1413 w 1454"/>
                  <a:gd name="T1" fmla="*/ 410 h 1042"/>
                  <a:gd name="T2" fmla="*/ 1224 w 1454"/>
                  <a:gd name="T3" fmla="*/ 327 h 1042"/>
                  <a:gd name="T4" fmla="*/ 1197 w 1454"/>
                  <a:gd name="T5" fmla="*/ 328 h 1042"/>
                  <a:gd name="T6" fmla="*/ 1119 w 1454"/>
                  <a:gd name="T7" fmla="*/ 150 h 1042"/>
                  <a:gd name="T8" fmla="*/ 984 w 1454"/>
                  <a:gd name="T9" fmla="*/ 101 h 1042"/>
                  <a:gd name="T10" fmla="*/ 875 w 1454"/>
                  <a:gd name="T11" fmla="*/ 122 h 1042"/>
                  <a:gd name="T12" fmla="*/ 641 w 1454"/>
                  <a:gd name="T13" fmla="*/ 0 h 1042"/>
                  <a:gd name="T14" fmla="*/ 627 w 1454"/>
                  <a:gd name="T15" fmla="*/ 0 h 1042"/>
                  <a:gd name="T16" fmla="*/ 386 w 1454"/>
                  <a:gd name="T17" fmla="*/ 202 h 1042"/>
                  <a:gd name="T18" fmla="*/ 343 w 1454"/>
                  <a:gd name="T19" fmla="*/ 198 h 1042"/>
                  <a:gd name="T20" fmla="*/ 205 w 1454"/>
                  <a:gd name="T21" fmla="*/ 300 h 1042"/>
                  <a:gd name="T22" fmla="*/ 188 w 1454"/>
                  <a:gd name="T23" fmla="*/ 299 h 1042"/>
                  <a:gd name="T24" fmla="*/ 42 w 1454"/>
                  <a:gd name="T25" fmla="*/ 393 h 1042"/>
                  <a:gd name="T26" fmla="*/ 37 w 1454"/>
                  <a:gd name="T27" fmla="*/ 610 h 1042"/>
                  <a:gd name="T28" fmla="*/ 240 w 1454"/>
                  <a:gd name="T29" fmla="*/ 721 h 1042"/>
                  <a:gd name="T30" fmla="*/ 317 w 1454"/>
                  <a:gd name="T31" fmla="*/ 712 h 1042"/>
                  <a:gd name="T32" fmla="*/ 453 w 1454"/>
                  <a:gd name="T33" fmla="*/ 841 h 1042"/>
                  <a:gd name="T34" fmla="*/ 489 w 1454"/>
                  <a:gd name="T35" fmla="*/ 844 h 1042"/>
                  <a:gd name="T36" fmla="*/ 644 w 1454"/>
                  <a:gd name="T37" fmla="*/ 770 h 1042"/>
                  <a:gd name="T38" fmla="*/ 791 w 1454"/>
                  <a:gd name="T39" fmla="*/ 873 h 1042"/>
                  <a:gd name="T40" fmla="*/ 673 w 1454"/>
                  <a:gd name="T41" fmla="*/ 1042 h 1042"/>
                  <a:gd name="T42" fmla="*/ 1099 w 1454"/>
                  <a:gd name="T43" fmla="*/ 761 h 1042"/>
                  <a:gd name="T44" fmla="*/ 1102 w 1454"/>
                  <a:gd name="T45" fmla="*/ 757 h 1042"/>
                  <a:gd name="T46" fmla="*/ 1162 w 1454"/>
                  <a:gd name="T47" fmla="*/ 766 h 1042"/>
                  <a:gd name="T48" fmla="*/ 1285 w 1454"/>
                  <a:gd name="T49" fmla="*/ 700 h 1042"/>
                  <a:gd name="T50" fmla="*/ 1420 w 1454"/>
                  <a:gd name="T51" fmla="*/ 601 h 1042"/>
                  <a:gd name="T52" fmla="*/ 1413 w 1454"/>
                  <a:gd name="T53" fmla="*/ 410 h 10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454" h="1042">
                    <a:moveTo>
                      <a:pt x="1413" y="410"/>
                    </a:moveTo>
                    <a:cubicBezTo>
                      <a:pt x="1359" y="338"/>
                      <a:pt x="1272" y="327"/>
                      <a:pt x="1224" y="327"/>
                    </a:cubicBezTo>
                    <a:cubicBezTo>
                      <a:pt x="1214" y="327"/>
                      <a:pt x="1204" y="328"/>
                      <a:pt x="1197" y="328"/>
                    </a:cubicBezTo>
                    <a:cubicBezTo>
                      <a:pt x="1201" y="297"/>
                      <a:pt x="1200" y="224"/>
                      <a:pt x="1119" y="150"/>
                    </a:cubicBezTo>
                    <a:cubicBezTo>
                      <a:pt x="1082" y="117"/>
                      <a:pt x="1037" y="101"/>
                      <a:pt x="984" y="101"/>
                    </a:cubicBezTo>
                    <a:cubicBezTo>
                      <a:pt x="935" y="101"/>
                      <a:pt x="893" y="115"/>
                      <a:pt x="875" y="122"/>
                    </a:cubicBezTo>
                    <a:cubicBezTo>
                      <a:pt x="859" y="91"/>
                      <a:pt x="799" y="0"/>
                      <a:pt x="641" y="0"/>
                    </a:cubicBezTo>
                    <a:cubicBezTo>
                      <a:pt x="637" y="0"/>
                      <a:pt x="632" y="0"/>
                      <a:pt x="627" y="0"/>
                    </a:cubicBezTo>
                    <a:cubicBezTo>
                      <a:pt x="437" y="6"/>
                      <a:pt x="395" y="158"/>
                      <a:pt x="386" y="202"/>
                    </a:cubicBezTo>
                    <a:cubicBezTo>
                      <a:pt x="371" y="199"/>
                      <a:pt x="357" y="198"/>
                      <a:pt x="343" y="198"/>
                    </a:cubicBezTo>
                    <a:cubicBezTo>
                      <a:pt x="246" y="198"/>
                      <a:pt x="214" y="273"/>
                      <a:pt x="205" y="300"/>
                    </a:cubicBezTo>
                    <a:cubicBezTo>
                      <a:pt x="200" y="300"/>
                      <a:pt x="194" y="299"/>
                      <a:pt x="188" y="299"/>
                    </a:cubicBezTo>
                    <a:cubicBezTo>
                      <a:pt x="132" y="299"/>
                      <a:pt x="76" y="335"/>
                      <a:pt x="42" y="393"/>
                    </a:cubicBezTo>
                    <a:cubicBezTo>
                      <a:pt x="2" y="461"/>
                      <a:pt x="0" y="542"/>
                      <a:pt x="37" y="610"/>
                    </a:cubicBezTo>
                    <a:cubicBezTo>
                      <a:pt x="88" y="702"/>
                      <a:pt x="175" y="721"/>
                      <a:pt x="240" y="721"/>
                    </a:cubicBezTo>
                    <a:cubicBezTo>
                      <a:pt x="274" y="721"/>
                      <a:pt x="302" y="716"/>
                      <a:pt x="317" y="712"/>
                    </a:cubicBezTo>
                    <a:cubicBezTo>
                      <a:pt x="322" y="744"/>
                      <a:pt x="347" y="823"/>
                      <a:pt x="453" y="841"/>
                    </a:cubicBezTo>
                    <a:cubicBezTo>
                      <a:pt x="465" y="843"/>
                      <a:pt x="477" y="844"/>
                      <a:pt x="489" y="844"/>
                    </a:cubicBezTo>
                    <a:cubicBezTo>
                      <a:pt x="568" y="844"/>
                      <a:pt x="621" y="797"/>
                      <a:pt x="644" y="770"/>
                    </a:cubicBezTo>
                    <a:cubicBezTo>
                      <a:pt x="655" y="799"/>
                      <a:pt x="689" y="847"/>
                      <a:pt x="791" y="873"/>
                    </a:cubicBezTo>
                    <a:cubicBezTo>
                      <a:pt x="778" y="928"/>
                      <a:pt x="746" y="1003"/>
                      <a:pt x="673" y="1042"/>
                    </a:cubicBezTo>
                    <a:cubicBezTo>
                      <a:pt x="673" y="1042"/>
                      <a:pt x="966" y="1042"/>
                      <a:pt x="1099" y="761"/>
                    </a:cubicBezTo>
                    <a:cubicBezTo>
                      <a:pt x="1100" y="760"/>
                      <a:pt x="1101" y="758"/>
                      <a:pt x="1102" y="757"/>
                    </a:cubicBezTo>
                    <a:cubicBezTo>
                      <a:pt x="1123" y="763"/>
                      <a:pt x="1143" y="766"/>
                      <a:pt x="1162" y="766"/>
                    </a:cubicBezTo>
                    <a:cubicBezTo>
                      <a:pt x="1238" y="766"/>
                      <a:pt x="1274" y="717"/>
                      <a:pt x="1285" y="700"/>
                    </a:cubicBezTo>
                    <a:cubicBezTo>
                      <a:pt x="1339" y="699"/>
                      <a:pt x="1390" y="661"/>
                      <a:pt x="1420" y="601"/>
                    </a:cubicBezTo>
                    <a:cubicBezTo>
                      <a:pt x="1454" y="534"/>
                      <a:pt x="1451" y="461"/>
                      <a:pt x="1413" y="410"/>
                    </a:cubicBezTo>
                  </a:path>
                </a:pathLst>
              </a:custGeom>
              <a:noFill/>
              <a:ln w="38100" cap="rnd" cmpd="thickThin">
                <a:solidFill>
                  <a:srgbClr val="7A4E48"/>
                </a:solidFill>
                <a:prstDash val="sysDash"/>
                <a:round/>
                <a:headEnd/>
                <a:tailEnd/>
              </a:ln>
            </p:spPr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685800"/>
                <a:endParaRPr sz="1350"/>
              </a:p>
            </p:txBody>
          </p:sp>
        </p:grpSp>
        <p:sp>
          <p:nvSpPr>
            <p:cNvPr id="146" name="Speech Bubble: Rectangle with Corners Rounded 145">
              <a:extLst>
                <a:ext uri="{FF2B5EF4-FFF2-40B4-BE49-F238E27FC236}">
                  <a16:creationId xmlns:a16="http://schemas.microsoft.com/office/drawing/2014/main" xmlns="" id="{60066B2B-C31D-484F-9858-08521452D173}"/>
                </a:ext>
              </a:extLst>
            </p:cNvPr>
            <p:cNvSpPr/>
            <p:nvPr/>
          </p:nvSpPr>
          <p:spPr>
            <a:xfrm>
              <a:off x="8824293" y="2505022"/>
              <a:ext cx="3194411" cy="1303180"/>
            </a:xfrm>
            <a:prstGeom prst="wedgeRoundRectCallout">
              <a:avLst>
                <a:gd name="adj1" fmla="val -20935"/>
                <a:gd name="adj2" fmla="val 23304"/>
                <a:gd name="adj3" fmla="val 16667"/>
              </a:avLst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Đ</a:t>
              </a:r>
              <a:r>
                <a:rPr lang="vi-VN" sz="3600" b="1" smtClean="0">
                  <a:solidFill>
                    <a:srgbClr val="002060"/>
                  </a:solidFill>
                  <a:latin typeface="+mj-lt"/>
                </a:rPr>
                <a:t>óng </a:t>
              </a:r>
              <a:r>
                <a:rPr lang="vi-VN" sz="3600" b="1">
                  <a:solidFill>
                    <a:srgbClr val="002060"/>
                  </a:solidFill>
                  <a:latin typeface="+mj-lt"/>
                </a:rPr>
                <a:t>vai đồ dùng học tập để nói lời khuyên bảo thước </a:t>
              </a:r>
              <a:r>
                <a:rPr lang="vi-VN" sz="3600" b="1" smtClean="0">
                  <a:solidFill>
                    <a:srgbClr val="002060"/>
                  </a:solidFill>
                  <a:latin typeface="+mj-lt"/>
                </a:rPr>
                <a:t>kẻ</a:t>
              </a:r>
              <a:r>
                <a:rPr lang="en-US" sz="3600" b="1" smtClean="0">
                  <a:solidFill>
                    <a:srgbClr val="002060"/>
                  </a:solidFill>
                  <a:latin typeface="+mj-lt"/>
                </a:rPr>
                <a:t>.</a:t>
              </a:r>
              <a:r>
                <a:rPr lang="vi-VN" sz="3600" b="1" smtClean="0">
                  <a:solidFill>
                    <a:srgbClr val="002060"/>
                  </a:solidFill>
                  <a:latin typeface="+mj-lt"/>
                </a:rPr>
                <a:t> </a:t>
              </a:r>
              <a:endParaRPr lang="en-US" sz="3600" b="1">
                <a:solidFill>
                  <a:srgbClr val="002060"/>
                </a:solidFill>
                <a:latin typeface="+mj-lt"/>
              </a:endParaRPr>
            </a:p>
          </p:txBody>
        </p:sp>
      </p:grpSp>
      <p:sp>
        <p:nvSpPr>
          <p:cNvPr id="37" name="Rectangle 36"/>
          <p:cNvSpPr/>
          <p:nvPr/>
        </p:nvSpPr>
        <p:spPr>
          <a:xfrm>
            <a:off x="2401076" y="424363"/>
            <a:ext cx="740908" cy="92333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b.</a:t>
            </a:r>
            <a:endParaRPr lang="en-US" sz="5400" b="1" cap="none" spc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0581812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50"/>
                            </p:stCondLst>
                            <p:childTnLst>
                              <p:par>
                                <p:cTn id="4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" grpId="0" animBg="1"/>
      <p:bldP spid="61" grpId="0" animBg="1"/>
      <p:bldP spid="103" grpId="0" animBg="1"/>
      <p:bldP spid="106" grpId="0" animBg="1"/>
      <p:bldP spid="107" grpId="0" animBg="1"/>
      <p:bldP spid="108" grpId="0" animBg="1"/>
      <p:bldP spid="3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小学幼儿园家长会PPT模板"/>
</p:tagLst>
</file>

<file path=ppt/theme/theme1.xml><?xml version="1.0" encoding="utf-8"?>
<a:theme xmlns:a="http://schemas.openxmlformats.org/drawingml/2006/main" name="Office 主题">
  <a:themeElements>
    <a:clrScheme name="Office">
      <a:dk1>
        <a:srgbClr val="000000"/>
      </a:dk1>
      <a:lt1>
        <a:srgbClr val="FFFFFF"/>
      </a:lt1>
      <a:dk2>
        <a:srgbClr val="455F51"/>
      </a:dk2>
      <a:lt2>
        <a:srgbClr val="E2DFCC"/>
      </a:lt2>
      <a:accent1>
        <a:srgbClr val="63A537"/>
      </a:accent1>
      <a:accent2>
        <a:srgbClr val="08A5EF"/>
      </a:accent2>
      <a:accent3>
        <a:srgbClr val="739A28"/>
      </a:accent3>
      <a:accent4>
        <a:srgbClr val="37A76F"/>
      </a:accent4>
      <a:accent5>
        <a:srgbClr val="4EB3CF"/>
      </a:accent5>
      <a:accent6>
        <a:srgbClr val="51C3F9"/>
      </a:accent6>
      <a:hlink>
        <a:srgbClr val="08A5EF"/>
      </a:hlink>
      <a:folHlink>
        <a:srgbClr val="977B2D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55F51"/>
    </a:dk2>
    <a:lt2>
      <a:srgbClr val="E2DFCC"/>
    </a:lt2>
    <a:accent1>
      <a:srgbClr val="63A537"/>
    </a:accent1>
    <a:accent2>
      <a:srgbClr val="08A5EF"/>
    </a:accent2>
    <a:accent3>
      <a:srgbClr val="739A28"/>
    </a:accent3>
    <a:accent4>
      <a:srgbClr val="37A76F"/>
    </a:accent4>
    <a:accent5>
      <a:srgbClr val="4EB3CF"/>
    </a:accent5>
    <a:accent6>
      <a:srgbClr val="51C3F9"/>
    </a:accent6>
    <a:hlink>
      <a:srgbClr val="08A5EF"/>
    </a:hlink>
    <a:folHlink>
      <a:srgbClr val="977B2D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55F51"/>
    </a:dk2>
    <a:lt2>
      <a:srgbClr val="E2DFCC"/>
    </a:lt2>
    <a:accent1>
      <a:srgbClr val="63A537"/>
    </a:accent1>
    <a:accent2>
      <a:srgbClr val="08A5EF"/>
    </a:accent2>
    <a:accent3>
      <a:srgbClr val="739A28"/>
    </a:accent3>
    <a:accent4>
      <a:srgbClr val="37A76F"/>
    </a:accent4>
    <a:accent5>
      <a:srgbClr val="4EB3CF"/>
    </a:accent5>
    <a:accent6>
      <a:srgbClr val="51C3F9"/>
    </a:accent6>
    <a:hlink>
      <a:srgbClr val="08A5EF"/>
    </a:hlink>
    <a:folHlink>
      <a:srgbClr val="977B2D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55F51"/>
    </a:dk2>
    <a:lt2>
      <a:srgbClr val="E2DFCC"/>
    </a:lt2>
    <a:accent1>
      <a:srgbClr val="63A537"/>
    </a:accent1>
    <a:accent2>
      <a:srgbClr val="08A5EF"/>
    </a:accent2>
    <a:accent3>
      <a:srgbClr val="739A28"/>
    </a:accent3>
    <a:accent4>
      <a:srgbClr val="37A76F"/>
    </a:accent4>
    <a:accent5>
      <a:srgbClr val="4EB3CF"/>
    </a:accent5>
    <a:accent6>
      <a:srgbClr val="51C3F9"/>
    </a:accent6>
    <a:hlink>
      <a:srgbClr val="08A5EF"/>
    </a:hlink>
    <a:folHlink>
      <a:srgbClr val="977B2D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55F51"/>
    </a:dk2>
    <a:lt2>
      <a:srgbClr val="E2DFCC"/>
    </a:lt2>
    <a:accent1>
      <a:srgbClr val="63A537"/>
    </a:accent1>
    <a:accent2>
      <a:srgbClr val="08A5EF"/>
    </a:accent2>
    <a:accent3>
      <a:srgbClr val="739A28"/>
    </a:accent3>
    <a:accent4>
      <a:srgbClr val="37A76F"/>
    </a:accent4>
    <a:accent5>
      <a:srgbClr val="4EB3CF"/>
    </a:accent5>
    <a:accent6>
      <a:srgbClr val="51C3F9"/>
    </a:accent6>
    <a:hlink>
      <a:srgbClr val="08A5EF"/>
    </a:hlink>
    <a:folHlink>
      <a:srgbClr val="977B2D"/>
    </a:folHlink>
  </a:clrScheme>
</a:themeOverride>
</file>

<file path=ppt/theme/themeOverride5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55F51"/>
    </a:dk2>
    <a:lt2>
      <a:srgbClr val="E2DFCC"/>
    </a:lt2>
    <a:accent1>
      <a:srgbClr val="63A537"/>
    </a:accent1>
    <a:accent2>
      <a:srgbClr val="08A5EF"/>
    </a:accent2>
    <a:accent3>
      <a:srgbClr val="739A28"/>
    </a:accent3>
    <a:accent4>
      <a:srgbClr val="37A76F"/>
    </a:accent4>
    <a:accent5>
      <a:srgbClr val="4EB3CF"/>
    </a:accent5>
    <a:accent6>
      <a:srgbClr val="51C3F9"/>
    </a:accent6>
    <a:hlink>
      <a:srgbClr val="08A5EF"/>
    </a:hlink>
    <a:folHlink>
      <a:srgbClr val="977B2D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6364</TotalTime>
  <Words>221</Words>
  <Application>Microsoft Office PowerPoint</Application>
  <PresentationFormat>Custom</PresentationFormat>
  <Paragraphs>36</Paragraphs>
  <Slides>12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http://www.ypppt.com/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小学幼儿园家长会PPT模板</dc:title>
  <dc:creator>Administrator</dc:creator>
  <cp:keywords>http:/www.ypppt.com</cp:keywords>
  <dc:description>http://www.ypppt.com/</dc:description>
  <cp:lastModifiedBy>ASUS</cp:lastModifiedBy>
  <cp:revision>457</cp:revision>
  <dcterms:created xsi:type="dcterms:W3CDTF">2016-08-07T08:11:21Z</dcterms:created>
  <dcterms:modified xsi:type="dcterms:W3CDTF">2021-12-19T16:23:12Z</dcterms:modified>
</cp:coreProperties>
</file>